
<file path=[Content_Types].xml><?xml version="1.0" encoding="utf-8"?>
<Types xmlns="http://schemas.openxmlformats.org/package/2006/content-types">
  <Default Extension="glb" ContentType="model/gltf.binary"/>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30.xml" ContentType="application/vnd.openxmlformats-officedocument.presentationml.tags+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31.xml" ContentType="application/vnd.openxmlformats-officedocument.presentationml.tags+xml"/>
  <Override PartName="/ppt/notesSlides/notesSlide3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32.xml" ContentType="application/vnd.openxmlformats-officedocument.presentationml.tags+xml"/>
  <Override PartName="/ppt/notesSlides/notesSlide3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33.xml" ContentType="application/vnd.openxmlformats-officedocument.presentationml.tags+xml"/>
  <Override PartName="/ppt/notesSlides/notesSlide3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2" r:id="rId3"/>
    <p:sldMasterId id="2147483715" r:id="rId4"/>
  </p:sldMasterIdLst>
  <p:notesMasterIdLst>
    <p:notesMasterId r:id="rId46"/>
  </p:notesMasterIdLst>
  <p:sldIdLst>
    <p:sldId id="264" r:id="rId5"/>
    <p:sldId id="273" r:id="rId6"/>
    <p:sldId id="266" r:id="rId7"/>
    <p:sldId id="321" r:id="rId8"/>
    <p:sldId id="267" r:id="rId9"/>
    <p:sldId id="268" r:id="rId10"/>
    <p:sldId id="322" r:id="rId11"/>
    <p:sldId id="269" r:id="rId12"/>
    <p:sldId id="323" r:id="rId13"/>
    <p:sldId id="274" r:id="rId14"/>
    <p:sldId id="275" r:id="rId15"/>
    <p:sldId id="276" r:id="rId16"/>
    <p:sldId id="278" r:id="rId17"/>
    <p:sldId id="270" r:id="rId18"/>
    <p:sldId id="279" r:id="rId19"/>
    <p:sldId id="281" r:id="rId20"/>
    <p:sldId id="324" r:id="rId21"/>
    <p:sldId id="325" r:id="rId22"/>
    <p:sldId id="326" r:id="rId23"/>
    <p:sldId id="280" r:id="rId24"/>
    <p:sldId id="271" r:id="rId25"/>
    <p:sldId id="282" r:id="rId26"/>
    <p:sldId id="283" r:id="rId27"/>
    <p:sldId id="327" r:id="rId28"/>
    <p:sldId id="328" r:id="rId29"/>
    <p:sldId id="329" r:id="rId30"/>
    <p:sldId id="284" r:id="rId31"/>
    <p:sldId id="330" r:id="rId32"/>
    <p:sldId id="331" r:id="rId33"/>
    <p:sldId id="332" r:id="rId34"/>
    <p:sldId id="333" r:id="rId35"/>
    <p:sldId id="334" r:id="rId36"/>
    <p:sldId id="285" r:id="rId37"/>
    <p:sldId id="335" r:id="rId38"/>
    <p:sldId id="336" r:id="rId39"/>
    <p:sldId id="337" r:id="rId40"/>
    <p:sldId id="338" r:id="rId41"/>
    <p:sldId id="339" r:id="rId42"/>
    <p:sldId id="340" r:id="rId43"/>
    <p:sldId id="341" r:id="rId44"/>
    <p:sldId id="286" r:id="rId45"/>
  </p:sldIdLst>
  <p:sldSz cx="12192000" cy="6858000"/>
  <p:notesSz cx="7102475" cy="9388475"/>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9305" autoAdjust="0"/>
  </p:normalViewPr>
  <p:slideViewPr>
    <p:cSldViewPr snapToGrid="0">
      <p:cViewPr varScale="1">
        <p:scale>
          <a:sx n="57" d="100"/>
          <a:sy n="57" d="100"/>
        </p:scale>
        <p:origin x="1260" y="-174"/>
      </p:cViewPr>
      <p:guideLst>
        <p:guide orient="horz" pos="2160"/>
        <p:guide pos="3840"/>
      </p:guideLst>
    </p:cSldViewPr>
  </p:slideViewPr>
  <p:notesTextViewPr>
    <p:cViewPr>
      <p:scale>
        <a:sx n="1" d="1"/>
        <a:sy n="1" d="1"/>
      </p:scale>
      <p:origin x="0" y="0"/>
    </p:cViewPr>
  </p:notesTextViewPr>
  <p:sorterViewPr>
    <p:cViewPr>
      <p:scale>
        <a:sx n="100" d="100"/>
        <a:sy n="100" d="100"/>
      </p:scale>
      <p:origin x="0" y="-1531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6A811D-2EF9-429E-B903-C5033D358C19}" type="doc">
      <dgm:prSet loTypeId="urn:microsoft.com/office/officeart/2005/8/layout/venn1" loCatId="relationship" qsTypeId="urn:microsoft.com/office/officeart/2005/8/quickstyle/3d1" qsCatId="3D" csTypeId="urn:microsoft.com/office/officeart/2005/8/colors/colorful5" csCatId="colorful"/>
      <dgm:spPr/>
      <dgm:t>
        <a:bodyPr/>
        <a:lstStyle/>
        <a:p>
          <a:endParaRPr lang="en-US"/>
        </a:p>
      </dgm:t>
    </dgm:pt>
    <dgm:pt modelId="{83BC6EA8-BAAB-4C0B-BFEF-3BFD49E83C6A}">
      <dgm:prSet/>
      <dgm:spPr/>
      <dgm:t>
        <a:bodyPr/>
        <a:lstStyle/>
        <a:p>
          <a:r>
            <a:rPr lang="en-US"/>
            <a:t>Official name of the organization</a:t>
          </a:r>
        </a:p>
      </dgm:t>
    </dgm:pt>
    <dgm:pt modelId="{1544F112-810A-479F-8911-393C68B68166}" type="parTrans" cxnId="{4552105D-C1BC-4EAF-B432-27BE695751FA}">
      <dgm:prSet/>
      <dgm:spPr/>
      <dgm:t>
        <a:bodyPr/>
        <a:lstStyle/>
        <a:p>
          <a:endParaRPr lang="en-US"/>
        </a:p>
      </dgm:t>
    </dgm:pt>
    <dgm:pt modelId="{71291404-E3D8-4E44-9AA0-BAAF12F38501}" type="sibTrans" cxnId="{4552105D-C1BC-4EAF-B432-27BE695751FA}">
      <dgm:prSet/>
      <dgm:spPr/>
      <dgm:t>
        <a:bodyPr/>
        <a:lstStyle/>
        <a:p>
          <a:endParaRPr lang="en-US"/>
        </a:p>
      </dgm:t>
    </dgm:pt>
    <dgm:pt modelId="{5C22E1E6-AB29-42CC-AB68-2D5B4EB265D8}">
      <dgm:prSet/>
      <dgm:spPr/>
      <dgm:t>
        <a:bodyPr/>
        <a:lstStyle/>
        <a:p>
          <a:r>
            <a:rPr lang="en-US"/>
            <a:t>The purpose of the organization</a:t>
          </a:r>
        </a:p>
      </dgm:t>
    </dgm:pt>
    <dgm:pt modelId="{82AFBCDB-46B8-42EE-AA91-D9CABE7F2846}" type="parTrans" cxnId="{3775FFDB-A976-4E9E-8735-05F07E708190}">
      <dgm:prSet/>
      <dgm:spPr/>
      <dgm:t>
        <a:bodyPr/>
        <a:lstStyle/>
        <a:p>
          <a:endParaRPr lang="en-US"/>
        </a:p>
      </dgm:t>
    </dgm:pt>
    <dgm:pt modelId="{D4705AFD-A59A-426F-A84D-33BD8E8980CC}" type="sibTrans" cxnId="{3775FFDB-A976-4E9E-8735-05F07E708190}">
      <dgm:prSet/>
      <dgm:spPr/>
      <dgm:t>
        <a:bodyPr/>
        <a:lstStyle/>
        <a:p>
          <a:endParaRPr lang="en-US"/>
        </a:p>
      </dgm:t>
    </dgm:pt>
    <dgm:pt modelId="{C26A00C4-2CF0-44E7-9C60-85AAB971AE35}">
      <dgm:prSet/>
      <dgm:spPr/>
      <dgm:t>
        <a:bodyPr/>
        <a:lstStyle/>
        <a:p>
          <a:r>
            <a:rPr lang="en-US"/>
            <a:t>Membership categories and dues</a:t>
          </a:r>
        </a:p>
      </dgm:t>
    </dgm:pt>
    <dgm:pt modelId="{73BB9828-726C-41B2-8DA6-CBFC116AE355}" type="parTrans" cxnId="{8923B7CA-F501-4FA6-B25F-C870D2BB778A}">
      <dgm:prSet/>
      <dgm:spPr/>
      <dgm:t>
        <a:bodyPr/>
        <a:lstStyle/>
        <a:p>
          <a:endParaRPr lang="en-US"/>
        </a:p>
      </dgm:t>
    </dgm:pt>
    <dgm:pt modelId="{B11AD846-5EAD-4C5E-96D8-000251B8BA26}" type="sibTrans" cxnId="{8923B7CA-F501-4FA6-B25F-C870D2BB778A}">
      <dgm:prSet/>
      <dgm:spPr/>
      <dgm:t>
        <a:bodyPr/>
        <a:lstStyle/>
        <a:p>
          <a:endParaRPr lang="en-US"/>
        </a:p>
      </dgm:t>
    </dgm:pt>
    <dgm:pt modelId="{0F88E04D-48B6-46BE-9B68-10311FC18B19}">
      <dgm:prSet/>
      <dgm:spPr/>
      <dgm:t>
        <a:bodyPr/>
        <a:lstStyle/>
        <a:p>
          <a:r>
            <a:rPr lang="en-US"/>
            <a:t>Officer and Board Member positions</a:t>
          </a:r>
        </a:p>
      </dgm:t>
    </dgm:pt>
    <dgm:pt modelId="{313FEF1E-94D7-46E9-9948-5B9FDF02DA45}" type="parTrans" cxnId="{028AEE84-8855-4336-ACD1-5AFBEE4A461A}">
      <dgm:prSet/>
      <dgm:spPr/>
      <dgm:t>
        <a:bodyPr/>
        <a:lstStyle/>
        <a:p>
          <a:endParaRPr lang="en-US"/>
        </a:p>
      </dgm:t>
    </dgm:pt>
    <dgm:pt modelId="{414F4178-FD13-4E7D-9212-7DE887555161}" type="sibTrans" cxnId="{028AEE84-8855-4336-ACD1-5AFBEE4A461A}">
      <dgm:prSet/>
      <dgm:spPr/>
      <dgm:t>
        <a:bodyPr/>
        <a:lstStyle/>
        <a:p>
          <a:endParaRPr lang="en-US"/>
        </a:p>
      </dgm:t>
    </dgm:pt>
    <dgm:pt modelId="{03DB5604-E7ED-43FE-AB69-01B2EC647D96}">
      <dgm:prSet/>
      <dgm:spPr/>
      <dgm:t>
        <a:bodyPr/>
        <a:lstStyle/>
        <a:p>
          <a:r>
            <a:rPr lang="en-US"/>
            <a:t>Committees</a:t>
          </a:r>
        </a:p>
      </dgm:t>
    </dgm:pt>
    <dgm:pt modelId="{295656F6-A015-4AA9-934A-A9C7D29767F9}" type="parTrans" cxnId="{10F3173C-B281-498A-86D9-9C722CE81FB2}">
      <dgm:prSet/>
      <dgm:spPr/>
      <dgm:t>
        <a:bodyPr/>
        <a:lstStyle/>
        <a:p>
          <a:endParaRPr lang="en-US"/>
        </a:p>
      </dgm:t>
    </dgm:pt>
    <dgm:pt modelId="{45852032-5DBF-4DEC-A3AB-DA8519C725A8}" type="sibTrans" cxnId="{10F3173C-B281-498A-86D9-9C722CE81FB2}">
      <dgm:prSet/>
      <dgm:spPr/>
      <dgm:t>
        <a:bodyPr/>
        <a:lstStyle/>
        <a:p>
          <a:endParaRPr lang="en-US"/>
        </a:p>
      </dgm:t>
    </dgm:pt>
    <dgm:pt modelId="{1162F2F2-6D2B-4B9C-BE98-4A6B73158A1E}">
      <dgm:prSet/>
      <dgm:spPr/>
      <dgm:t>
        <a:bodyPr/>
        <a:lstStyle/>
        <a:p>
          <a:r>
            <a:rPr lang="en-US"/>
            <a:t>ASRT Affiliate delegates</a:t>
          </a:r>
        </a:p>
      </dgm:t>
    </dgm:pt>
    <dgm:pt modelId="{3AAC694E-87F2-47EE-AC32-D62649238EE8}" type="parTrans" cxnId="{0739443C-0092-4D86-964B-BF307A45643E}">
      <dgm:prSet/>
      <dgm:spPr/>
      <dgm:t>
        <a:bodyPr/>
        <a:lstStyle/>
        <a:p>
          <a:endParaRPr lang="en-US"/>
        </a:p>
      </dgm:t>
    </dgm:pt>
    <dgm:pt modelId="{FE41DDD4-D511-4EC5-8D74-E3F461DC38C0}" type="sibTrans" cxnId="{0739443C-0092-4D86-964B-BF307A45643E}">
      <dgm:prSet/>
      <dgm:spPr/>
      <dgm:t>
        <a:bodyPr/>
        <a:lstStyle/>
        <a:p>
          <a:endParaRPr lang="en-US"/>
        </a:p>
      </dgm:t>
    </dgm:pt>
    <dgm:pt modelId="{1BDC778F-9959-4571-9655-2CEC98319C97}">
      <dgm:prSet/>
      <dgm:spPr/>
      <dgm:t>
        <a:bodyPr/>
        <a:lstStyle/>
        <a:p>
          <a:r>
            <a:rPr lang="en-US" dirty="0"/>
            <a:t>ASRT compliance</a:t>
          </a:r>
        </a:p>
      </dgm:t>
    </dgm:pt>
    <dgm:pt modelId="{AD1F3406-29CC-4AE2-9224-B19AE9B8B1EB}" type="parTrans" cxnId="{D8A7705A-8F2C-4D23-9173-4038CC58183B}">
      <dgm:prSet/>
      <dgm:spPr/>
      <dgm:t>
        <a:bodyPr/>
        <a:lstStyle/>
        <a:p>
          <a:endParaRPr lang="en-US"/>
        </a:p>
      </dgm:t>
    </dgm:pt>
    <dgm:pt modelId="{46B05119-7FA0-4B9D-9AE5-124D6046B3E0}" type="sibTrans" cxnId="{D8A7705A-8F2C-4D23-9173-4038CC58183B}">
      <dgm:prSet/>
      <dgm:spPr/>
      <dgm:t>
        <a:bodyPr/>
        <a:lstStyle/>
        <a:p>
          <a:endParaRPr lang="en-US"/>
        </a:p>
      </dgm:t>
    </dgm:pt>
    <dgm:pt modelId="{21DC22ED-4583-4F3C-AA9C-F115F3952477}" type="pres">
      <dgm:prSet presAssocID="{EF6A811D-2EF9-429E-B903-C5033D358C19}" presName="compositeShape" presStyleCnt="0">
        <dgm:presLayoutVars>
          <dgm:chMax val="7"/>
          <dgm:dir/>
          <dgm:resizeHandles val="exact"/>
        </dgm:presLayoutVars>
      </dgm:prSet>
      <dgm:spPr/>
    </dgm:pt>
    <dgm:pt modelId="{990049C9-CBB1-4DD1-A6F2-DD7E9EDF007F}" type="pres">
      <dgm:prSet presAssocID="{83BC6EA8-BAAB-4C0B-BFEF-3BFD49E83C6A}" presName="circ1" presStyleLbl="vennNode1" presStyleIdx="0" presStyleCnt="7"/>
      <dgm:spPr/>
    </dgm:pt>
    <dgm:pt modelId="{763C64FC-7964-4D5E-94B2-88AB6B949D8B}" type="pres">
      <dgm:prSet presAssocID="{83BC6EA8-BAAB-4C0B-BFEF-3BFD49E83C6A}" presName="circ1Tx" presStyleLbl="revTx" presStyleIdx="0" presStyleCnt="0">
        <dgm:presLayoutVars>
          <dgm:chMax val="0"/>
          <dgm:chPref val="0"/>
          <dgm:bulletEnabled val="1"/>
        </dgm:presLayoutVars>
      </dgm:prSet>
      <dgm:spPr/>
    </dgm:pt>
    <dgm:pt modelId="{43199634-7AF0-42AC-A881-AD0E504AC124}" type="pres">
      <dgm:prSet presAssocID="{5C22E1E6-AB29-42CC-AB68-2D5B4EB265D8}" presName="circ2" presStyleLbl="vennNode1" presStyleIdx="1" presStyleCnt="7"/>
      <dgm:spPr/>
    </dgm:pt>
    <dgm:pt modelId="{201488C9-46A8-4D7E-9E68-B03B3935ADDD}" type="pres">
      <dgm:prSet presAssocID="{5C22E1E6-AB29-42CC-AB68-2D5B4EB265D8}" presName="circ2Tx" presStyleLbl="revTx" presStyleIdx="0" presStyleCnt="0">
        <dgm:presLayoutVars>
          <dgm:chMax val="0"/>
          <dgm:chPref val="0"/>
          <dgm:bulletEnabled val="1"/>
        </dgm:presLayoutVars>
      </dgm:prSet>
      <dgm:spPr/>
    </dgm:pt>
    <dgm:pt modelId="{5188D5C2-0309-4BD1-979A-F5419FBD5F69}" type="pres">
      <dgm:prSet presAssocID="{C26A00C4-2CF0-44E7-9C60-85AAB971AE35}" presName="circ3" presStyleLbl="vennNode1" presStyleIdx="2" presStyleCnt="7"/>
      <dgm:spPr/>
    </dgm:pt>
    <dgm:pt modelId="{5755E87D-9A3C-4DD3-A734-69A78061644C}" type="pres">
      <dgm:prSet presAssocID="{C26A00C4-2CF0-44E7-9C60-85AAB971AE35}" presName="circ3Tx" presStyleLbl="revTx" presStyleIdx="0" presStyleCnt="0">
        <dgm:presLayoutVars>
          <dgm:chMax val="0"/>
          <dgm:chPref val="0"/>
          <dgm:bulletEnabled val="1"/>
        </dgm:presLayoutVars>
      </dgm:prSet>
      <dgm:spPr/>
    </dgm:pt>
    <dgm:pt modelId="{0E55D43E-86D9-45B0-AB98-A27D0AB76D15}" type="pres">
      <dgm:prSet presAssocID="{0F88E04D-48B6-46BE-9B68-10311FC18B19}" presName="circ4" presStyleLbl="vennNode1" presStyleIdx="3" presStyleCnt="7"/>
      <dgm:spPr/>
    </dgm:pt>
    <dgm:pt modelId="{FD5C58F8-AA24-429F-B755-7F763FA1C710}" type="pres">
      <dgm:prSet presAssocID="{0F88E04D-48B6-46BE-9B68-10311FC18B19}" presName="circ4Tx" presStyleLbl="revTx" presStyleIdx="0" presStyleCnt="0">
        <dgm:presLayoutVars>
          <dgm:chMax val="0"/>
          <dgm:chPref val="0"/>
          <dgm:bulletEnabled val="1"/>
        </dgm:presLayoutVars>
      </dgm:prSet>
      <dgm:spPr/>
    </dgm:pt>
    <dgm:pt modelId="{B0A1E34D-694B-4217-8898-2F47AEA64CA6}" type="pres">
      <dgm:prSet presAssocID="{03DB5604-E7ED-43FE-AB69-01B2EC647D96}" presName="circ5" presStyleLbl="vennNode1" presStyleIdx="4" presStyleCnt="7"/>
      <dgm:spPr/>
    </dgm:pt>
    <dgm:pt modelId="{0901C97E-F265-4475-AD13-C9FC8475D0B7}" type="pres">
      <dgm:prSet presAssocID="{03DB5604-E7ED-43FE-AB69-01B2EC647D96}" presName="circ5Tx" presStyleLbl="revTx" presStyleIdx="0" presStyleCnt="0">
        <dgm:presLayoutVars>
          <dgm:chMax val="0"/>
          <dgm:chPref val="0"/>
          <dgm:bulletEnabled val="1"/>
        </dgm:presLayoutVars>
      </dgm:prSet>
      <dgm:spPr/>
    </dgm:pt>
    <dgm:pt modelId="{75BEF2C1-6B90-4897-AB19-B9D3B2AD5738}" type="pres">
      <dgm:prSet presAssocID="{1162F2F2-6D2B-4B9C-BE98-4A6B73158A1E}" presName="circ6" presStyleLbl="vennNode1" presStyleIdx="5" presStyleCnt="7"/>
      <dgm:spPr/>
    </dgm:pt>
    <dgm:pt modelId="{4AB6F93C-5873-4BC7-B4D5-E4F60DB89672}" type="pres">
      <dgm:prSet presAssocID="{1162F2F2-6D2B-4B9C-BE98-4A6B73158A1E}" presName="circ6Tx" presStyleLbl="revTx" presStyleIdx="0" presStyleCnt="0">
        <dgm:presLayoutVars>
          <dgm:chMax val="0"/>
          <dgm:chPref val="0"/>
          <dgm:bulletEnabled val="1"/>
        </dgm:presLayoutVars>
      </dgm:prSet>
      <dgm:spPr/>
    </dgm:pt>
    <dgm:pt modelId="{C7B81AD9-9B0A-4F8A-A2C9-AF0F63F75965}" type="pres">
      <dgm:prSet presAssocID="{1BDC778F-9959-4571-9655-2CEC98319C97}" presName="circ7" presStyleLbl="vennNode1" presStyleIdx="6" presStyleCnt="7"/>
      <dgm:spPr/>
    </dgm:pt>
    <dgm:pt modelId="{21CF36B9-CFE8-4BE7-AA7D-8EEC11C5AA71}" type="pres">
      <dgm:prSet presAssocID="{1BDC778F-9959-4571-9655-2CEC98319C97}" presName="circ7Tx" presStyleLbl="revTx" presStyleIdx="0" presStyleCnt="0">
        <dgm:presLayoutVars>
          <dgm:chMax val="0"/>
          <dgm:chPref val="0"/>
          <dgm:bulletEnabled val="1"/>
        </dgm:presLayoutVars>
      </dgm:prSet>
      <dgm:spPr/>
    </dgm:pt>
  </dgm:ptLst>
  <dgm:cxnLst>
    <dgm:cxn modelId="{A7BC9300-15D3-4730-A4AE-41876042A924}" type="presOf" srcId="{03DB5604-E7ED-43FE-AB69-01B2EC647D96}" destId="{0901C97E-F265-4475-AD13-C9FC8475D0B7}" srcOrd="0" destOrd="0" presId="urn:microsoft.com/office/officeart/2005/8/layout/venn1"/>
    <dgm:cxn modelId="{4F8ECA03-5A29-4717-B9DF-7DE3AAD18588}" type="presOf" srcId="{0F88E04D-48B6-46BE-9B68-10311FC18B19}" destId="{FD5C58F8-AA24-429F-B755-7F763FA1C710}" srcOrd="0" destOrd="0" presId="urn:microsoft.com/office/officeart/2005/8/layout/venn1"/>
    <dgm:cxn modelId="{B3161220-E143-4ED9-AB28-24A5A325D48B}" type="presOf" srcId="{EF6A811D-2EF9-429E-B903-C5033D358C19}" destId="{21DC22ED-4583-4F3C-AA9C-F115F3952477}" srcOrd="0" destOrd="0" presId="urn:microsoft.com/office/officeart/2005/8/layout/venn1"/>
    <dgm:cxn modelId="{A6BCAD2A-F1A3-4DF2-AD50-A1CD3AC8F45D}" type="presOf" srcId="{1BDC778F-9959-4571-9655-2CEC98319C97}" destId="{21CF36B9-CFE8-4BE7-AA7D-8EEC11C5AA71}" srcOrd="0" destOrd="0" presId="urn:microsoft.com/office/officeart/2005/8/layout/venn1"/>
    <dgm:cxn modelId="{10F3173C-B281-498A-86D9-9C722CE81FB2}" srcId="{EF6A811D-2EF9-429E-B903-C5033D358C19}" destId="{03DB5604-E7ED-43FE-AB69-01B2EC647D96}" srcOrd="4" destOrd="0" parTransId="{295656F6-A015-4AA9-934A-A9C7D29767F9}" sibTransId="{45852032-5DBF-4DEC-A3AB-DA8519C725A8}"/>
    <dgm:cxn modelId="{0739443C-0092-4D86-964B-BF307A45643E}" srcId="{EF6A811D-2EF9-429E-B903-C5033D358C19}" destId="{1162F2F2-6D2B-4B9C-BE98-4A6B73158A1E}" srcOrd="5" destOrd="0" parTransId="{3AAC694E-87F2-47EE-AC32-D62649238EE8}" sibTransId="{FE41DDD4-D511-4EC5-8D74-E3F461DC38C0}"/>
    <dgm:cxn modelId="{4552105D-C1BC-4EAF-B432-27BE695751FA}" srcId="{EF6A811D-2EF9-429E-B903-C5033D358C19}" destId="{83BC6EA8-BAAB-4C0B-BFEF-3BFD49E83C6A}" srcOrd="0" destOrd="0" parTransId="{1544F112-810A-479F-8911-393C68B68166}" sibTransId="{71291404-E3D8-4E44-9AA0-BAAF12F38501}"/>
    <dgm:cxn modelId="{47A89E44-7D08-4F12-916F-922BDEB495CA}" type="presOf" srcId="{C26A00C4-2CF0-44E7-9C60-85AAB971AE35}" destId="{5755E87D-9A3C-4DD3-A734-69A78061644C}" srcOrd="0" destOrd="0" presId="urn:microsoft.com/office/officeart/2005/8/layout/venn1"/>
    <dgm:cxn modelId="{FED2A64D-3383-455B-9AEE-5525A4CD834F}" type="presOf" srcId="{83BC6EA8-BAAB-4C0B-BFEF-3BFD49E83C6A}" destId="{763C64FC-7964-4D5E-94B2-88AB6B949D8B}" srcOrd="0" destOrd="0" presId="urn:microsoft.com/office/officeart/2005/8/layout/venn1"/>
    <dgm:cxn modelId="{D8A7705A-8F2C-4D23-9173-4038CC58183B}" srcId="{EF6A811D-2EF9-429E-B903-C5033D358C19}" destId="{1BDC778F-9959-4571-9655-2CEC98319C97}" srcOrd="6" destOrd="0" parTransId="{AD1F3406-29CC-4AE2-9224-B19AE9B8B1EB}" sibTransId="{46B05119-7FA0-4B9D-9AE5-124D6046B3E0}"/>
    <dgm:cxn modelId="{028AEE84-8855-4336-ACD1-5AFBEE4A461A}" srcId="{EF6A811D-2EF9-429E-B903-C5033D358C19}" destId="{0F88E04D-48B6-46BE-9B68-10311FC18B19}" srcOrd="3" destOrd="0" parTransId="{313FEF1E-94D7-46E9-9948-5B9FDF02DA45}" sibTransId="{414F4178-FD13-4E7D-9212-7DE887555161}"/>
    <dgm:cxn modelId="{8923B7CA-F501-4FA6-B25F-C870D2BB778A}" srcId="{EF6A811D-2EF9-429E-B903-C5033D358C19}" destId="{C26A00C4-2CF0-44E7-9C60-85AAB971AE35}" srcOrd="2" destOrd="0" parTransId="{73BB9828-726C-41B2-8DA6-CBFC116AE355}" sibTransId="{B11AD846-5EAD-4C5E-96D8-000251B8BA26}"/>
    <dgm:cxn modelId="{A03733DA-71D6-4131-9357-4F67C6DB3DFB}" type="presOf" srcId="{1162F2F2-6D2B-4B9C-BE98-4A6B73158A1E}" destId="{4AB6F93C-5873-4BC7-B4D5-E4F60DB89672}" srcOrd="0" destOrd="0" presId="urn:microsoft.com/office/officeart/2005/8/layout/venn1"/>
    <dgm:cxn modelId="{3775FFDB-A976-4E9E-8735-05F07E708190}" srcId="{EF6A811D-2EF9-429E-B903-C5033D358C19}" destId="{5C22E1E6-AB29-42CC-AB68-2D5B4EB265D8}" srcOrd="1" destOrd="0" parTransId="{82AFBCDB-46B8-42EE-AA91-D9CABE7F2846}" sibTransId="{D4705AFD-A59A-426F-A84D-33BD8E8980CC}"/>
    <dgm:cxn modelId="{15B6DCE7-9E7C-499F-A44D-89A453BCE8AD}" type="presOf" srcId="{5C22E1E6-AB29-42CC-AB68-2D5B4EB265D8}" destId="{201488C9-46A8-4D7E-9E68-B03B3935ADDD}" srcOrd="0" destOrd="0" presId="urn:microsoft.com/office/officeart/2005/8/layout/venn1"/>
    <dgm:cxn modelId="{CDA46C03-2197-4D5F-8DF7-8EFF381FBE15}" type="presParOf" srcId="{21DC22ED-4583-4F3C-AA9C-F115F3952477}" destId="{990049C9-CBB1-4DD1-A6F2-DD7E9EDF007F}" srcOrd="0" destOrd="0" presId="urn:microsoft.com/office/officeart/2005/8/layout/venn1"/>
    <dgm:cxn modelId="{F1114288-5F68-4A7B-8338-BD33DF980C0A}" type="presParOf" srcId="{21DC22ED-4583-4F3C-AA9C-F115F3952477}" destId="{763C64FC-7964-4D5E-94B2-88AB6B949D8B}" srcOrd="1" destOrd="0" presId="urn:microsoft.com/office/officeart/2005/8/layout/venn1"/>
    <dgm:cxn modelId="{95BA8624-C36D-42E3-B507-391B365E8572}" type="presParOf" srcId="{21DC22ED-4583-4F3C-AA9C-F115F3952477}" destId="{43199634-7AF0-42AC-A881-AD0E504AC124}" srcOrd="2" destOrd="0" presId="urn:microsoft.com/office/officeart/2005/8/layout/venn1"/>
    <dgm:cxn modelId="{2888DAF3-7EFA-41E7-9963-E3C7D1FA3C1A}" type="presParOf" srcId="{21DC22ED-4583-4F3C-AA9C-F115F3952477}" destId="{201488C9-46A8-4D7E-9E68-B03B3935ADDD}" srcOrd="3" destOrd="0" presId="urn:microsoft.com/office/officeart/2005/8/layout/venn1"/>
    <dgm:cxn modelId="{F82CD1CE-7EE8-4D63-B366-C18BA22178EF}" type="presParOf" srcId="{21DC22ED-4583-4F3C-AA9C-F115F3952477}" destId="{5188D5C2-0309-4BD1-979A-F5419FBD5F69}" srcOrd="4" destOrd="0" presId="urn:microsoft.com/office/officeart/2005/8/layout/venn1"/>
    <dgm:cxn modelId="{13DDDA79-D120-46F1-BF45-E866EA21EBA5}" type="presParOf" srcId="{21DC22ED-4583-4F3C-AA9C-F115F3952477}" destId="{5755E87D-9A3C-4DD3-A734-69A78061644C}" srcOrd="5" destOrd="0" presId="urn:microsoft.com/office/officeart/2005/8/layout/venn1"/>
    <dgm:cxn modelId="{939CF14E-2BAA-44E4-97C0-5EDED28B36BB}" type="presParOf" srcId="{21DC22ED-4583-4F3C-AA9C-F115F3952477}" destId="{0E55D43E-86D9-45B0-AB98-A27D0AB76D15}" srcOrd="6" destOrd="0" presId="urn:microsoft.com/office/officeart/2005/8/layout/venn1"/>
    <dgm:cxn modelId="{5F94AF36-2CA5-47F8-B573-BA8F7A8C6B53}" type="presParOf" srcId="{21DC22ED-4583-4F3C-AA9C-F115F3952477}" destId="{FD5C58F8-AA24-429F-B755-7F763FA1C710}" srcOrd="7" destOrd="0" presId="urn:microsoft.com/office/officeart/2005/8/layout/venn1"/>
    <dgm:cxn modelId="{AE527130-FC97-4065-97A1-073B797E5412}" type="presParOf" srcId="{21DC22ED-4583-4F3C-AA9C-F115F3952477}" destId="{B0A1E34D-694B-4217-8898-2F47AEA64CA6}" srcOrd="8" destOrd="0" presId="urn:microsoft.com/office/officeart/2005/8/layout/venn1"/>
    <dgm:cxn modelId="{257CC7BB-5A8E-4BD5-9744-1CADC07684EE}" type="presParOf" srcId="{21DC22ED-4583-4F3C-AA9C-F115F3952477}" destId="{0901C97E-F265-4475-AD13-C9FC8475D0B7}" srcOrd="9" destOrd="0" presId="urn:microsoft.com/office/officeart/2005/8/layout/venn1"/>
    <dgm:cxn modelId="{E7F70757-242A-4B2F-9544-564C30CDA5F2}" type="presParOf" srcId="{21DC22ED-4583-4F3C-AA9C-F115F3952477}" destId="{75BEF2C1-6B90-4897-AB19-B9D3B2AD5738}" srcOrd="10" destOrd="0" presId="urn:microsoft.com/office/officeart/2005/8/layout/venn1"/>
    <dgm:cxn modelId="{FDC264EF-D835-4E55-A2E1-C5E897AC7F6B}" type="presParOf" srcId="{21DC22ED-4583-4F3C-AA9C-F115F3952477}" destId="{4AB6F93C-5873-4BC7-B4D5-E4F60DB89672}" srcOrd="11" destOrd="0" presId="urn:microsoft.com/office/officeart/2005/8/layout/venn1"/>
    <dgm:cxn modelId="{0712A34F-BA0E-4CDB-8A10-F3565EECFB0F}" type="presParOf" srcId="{21DC22ED-4583-4F3C-AA9C-F115F3952477}" destId="{C7B81AD9-9B0A-4F8A-A2C9-AF0F63F75965}" srcOrd="12" destOrd="0" presId="urn:microsoft.com/office/officeart/2005/8/layout/venn1"/>
    <dgm:cxn modelId="{8A5BB9A9-586A-43DC-966D-0A904CB092BF}" type="presParOf" srcId="{21DC22ED-4583-4F3C-AA9C-F115F3952477}" destId="{21CF36B9-CFE8-4BE7-AA7D-8EEC11C5AA71}" srcOrd="13"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44595A9-AC86-406C-A75A-40C4964118E6}" type="doc">
      <dgm:prSet loTypeId="urn:microsoft.com/office/officeart/2005/8/layout/chart3" loCatId="cycle" qsTypeId="urn:microsoft.com/office/officeart/2005/8/quickstyle/simple5" qsCatId="simple" csTypeId="urn:microsoft.com/office/officeart/2005/8/colors/colorful1" csCatId="colorful"/>
      <dgm:spPr/>
      <dgm:t>
        <a:bodyPr/>
        <a:lstStyle/>
        <a:p>
          <a:endParaRPr lang="en-US"/>
        </a:p>
      </dgm:t>
    </dgm:pt>
    <dgm:pt modelId="{8D14CEA2-995B-4E86-BC61-6087EFF7D1F3}">
      <dgm:prSet/>
      <dgm:spPr/>
      <dgm:t>
        <a:bodyPr/>
        <a:lstStyle/>
        <a:p>
          <a:r>
            <a:rPr lang="en-US" b="1"/>
            <a:t>Identify issues</a:t>
          </a:r>
          <a:endParaRPr lang="en-US"/>
        </a:p>
      </dgm:t>
    </dgm:pt>
    <dgm:pt modelId="{2AB80379-E2DB-4346-8AD3-6C14759B297E}" type="parTrans" cxnId="{9ABE381A-2E12-4D0B-A798-F41FBCB669EE}">
      <dgm:prSet/>
      <dgm:spPr/>
      <dgm:t>
        <a:bodyPr/>
        <a:lstStyle/>
        <a:p>
          <a:endParaRPr lang="en-US"/>
        </a:p>
      </dgm:t>
    </dgm:pt>
    <dgm:pt modelId="{D7A5A7B6-2AD6-4CBF-B99A-09043E426653}" type="sibTrans" cxnId="{9ABE381A-2E12-4D0B-A798-F41FBCB669EE}">
      <dgm:prSet/>
      <dgm:spPr/>
      <dgm:t>
        <a:bodyPr/>
        <a:lstStyle/>
        <a:p>
          <a:endParaRPr lang="en-US"/>
        </a:p>
      </dgm:t>
    </dgm:pt>
    <dgm:pt modelId="{14B03C94-DD49-4E35-B6DD-97458942BFB9}">
      <dgm:prSet/>
      <dgm:spPr/>
      <dgm:t>
        <a:bodyPr/>
        <a:lstStyle/>
        <a:p>
          <a:r>
            <a:rPr lang="en-US" dirty="0"/>
            <a:t>Draft policy</a:t>
          </a:r>
        </a:p>
      </dgm:t>
    </dgm:pt>
    <dgm:pt modelId="{1C09255E-171E-4FD8-9FEF-770F698880E7}" type="parTrans" cxnId="{CDB55712-BE34-4B92-8D04-0AFD551C057C}">
      <dgm:prSet/>
      <dgm:spPr/>
      <dgm:t>
        <a:bodyPr/>
        <a:lstStyle/>
        <a:p>
          <a:endParaRPr lang="en-US"/>
        </a:p>
      </dgm:t>
    </dgm:pt>
    <dgm:pt modelId="{6E9C1795-130E-4CA3-9007-E0F13FEE32EA}" type="sibTrans" cxnId="{CDB55712-BE34-4B92-8D04-0AFD551C057C}">
      <dgm:prSet/>
      <dgm:spPr/>
      <dgm:t>
        <a:bodyPr/>
        <a:lstStyle/>
        <a:p>
          <a:endParaRPr lang="en-US"/>
        </a:p>
      </dgm:t>
    </dgm:pt>
    <dgm:pt modelId="{F33B1B65-60F2-4980-BD9E-1F3C2A278336}">
      <dgm:prSet/>
      <dgm:spPr/>
      <dgm:t>
        <a:bodyPr/>
        <a:lstStyle/>
        <a:p>
          <a:r>
            <a:rPr lang="en-US"/>
            <a:t>Approve policy</a:t>
          </a:r>
        </a:p>
      </dgm:t>
    </dgm:pt>
    <dgm:pt modelId="{B3A490A4-EA5F-4FB2-89C5-B6D83C3D45A6}" type="parTrans" cxnId="{6B776783-9B48-4A81-812A-49ACD1BE62F9}">
      <dgm:prSet/>
      <dgm:spPr/>
      <dgm:t>
        <a:bodyPr/>
        <a:lstStyle/>
        <a:p>
          <a:endParaRPr lang="en-US"/>
        </a:p>
      </dgm:t>
    </dgm:pt>
    <dgm:pt modelId="{762CE2DA-5008-41F3-AB3E-23460C69DC65}" type="sibTrans" cxnId="{6B776783-9B48-4A81-812A-49ACD1BE62F9}">
      <dgm:prSet/>
      <dgm:spPr/>
      <dgm:t>
        <a:bodyPr/>
        <a:lstStyle/>
        <a:p>
          <a:endParaRPr lang="en-US"/>
        </a:p>
      </dgm:t>
    </dgm:pt>
    <dgm:pt modelId="{27356D3E-D6F2-46C8-9CA3-B5BAC0E7843D}">
      <dgm:prSet/>
      <dgm:spPr/>
      <dgm:t>
        <a:bodyPr/>
        <a:lstStyle/>
        <a:p>
          <a:r>
            <a:rPr lang="en-US"/>
            <a:t>Implement</a:t>
          </a:r>
        </a:p>
      </dgm:t>
    </dgm:pt>
    <dgm:pt modelId="{012744D8-5E2E-4FBA-B07C-CC5971D09B7D}" type="parTrans" cxnId="{8FB7189E-B4D8-47F7-B679-8740C8D31C32}">
      <dgm:prSet/>
      <dgm:spPr/>
      <dgm:t>
        <a:bodyPr/>
        <a:lstStyle/>
        <a:p>
          <a:endParaRPr lang="en-US"/>
        </a:p>
      </dgm:t>
    </dgm:pt>
    <dgm:pt modelId="{6AE4A6D3-3F20-488F-9B65-F93BE83E6617}" type="sibTrans" cxnId="{8FB7189E-B4D8-47F7-B679-8740C8D31C32}">
      <dgm:prSet/>
      <dgm:spPr/>
      <dgm:t>
        <a:bodyPr/>
        <a:lstStyle/>
        <a:p>
          <a:endParaRPr lang="en-US"/>
        </a:p>
      </dgm:t>
    </dgm:pt>
    <dgm:pt modelId="{384A7F56-FA75-4741-856A-DE998E4FA906}">
      <dgm:prSet/>
      <dgm:spPr/>
      <dgm:t>
        <a:bodyPr/>
        <a:lstStyle/>
        <a:p>
          <a:r>
            <a:rPr lang="en-US"/>
            <a:t>Review and evaluate</a:t>
          </a:r>
        </a:p>
      </dgm:t>
    </dgm:pt>
    <dgm:pt modelId="{AB1F9A3B-B710-4195-8DBD-0AF22F7BE618}" type="parTrans" cxnId="{60D1BE2F-9A63-4DCA-8B52-2C86E28C72C3}">
      <dgm:prSet/>
      <dgm:spPr/>
      <dgm:t>
        <a:bodyPr/>
        <a:lstStyle/>
        <a:p>
          <a:endParaRPr lang="en-US"/>
        </a:p>
      </dgm:t>
    </dgm:pt>
    <dgm:pt modelId="{2779ED3E-5D69-4E36-9857-BDE8E65F8FDA}" type="sibTrans" cxnId="{60D1BE2F-9A63-4DCA-8B52-2C86E28C72C3}">
      <dgm:prSet/>
      <dgm:spPr/>
      <dgm:t>
        <a:bodyPr/>
        <a:lstStyle/>
        <a:p>
          <a:endParaRPr lang="en-US"/>
        </a:p>
      </dgm:t>
    </dgm:pt>
    <dgm:pt modelId="{7207A837-A6BE-4C62-907C-BBD8177ABA1D}" type="pres">
      <dgm:prSet presAssocID="{F44595A9-AC86-406C-A75A-40C4964118E6}" presName="compositeShape" presStyleCnt="0">
        <dgm:presLayoutVars>
          <dgm:chMax val="7"/>
          <dgm:dir/>
          <dgm:resizeHandles val="exact"/>
        </dgm:presLayoutVars>
      </dgm:prSet>
      <dgm:spPr/>
    </dgm:pt>
    <dgm:pt modelId="{B1E5A3AD-CCC6-45AE-B562-13989C72245C}" type="pres">
      <dgm:prSet presAssocID="{F44595A9-AC86-406C-A75A-40C4964118E6}" presName="wedge1" presStyleLbl="node1" presStyleIdx="0" presStyleCnt="5" custLinFactNeighborX="-2055" custLinFactNeighborY="4481"/>
      <dgm:spPr/>
    </dgm:pt>
    <dgm:pt modelId="{14970CEC-5010-4E0E-83D0-7F84AE9F6E49}" type="pres">
      <dgm:prSet presAssocID="{F44595A9-AC86-406C-A75A-40C4964118E6}" presName="wedge1Tx" presStyleLbl="node1" presStyleIdx="0" presStyleCnt="5">
        <dgm:presLayoutVars>
          <dgm:chMax val="0"/>
          <dgm:chPref val="0"/>
          <dgm:bulletEnabled val="1"/>
        </dgm:presLayoutVars>
      </dgm:prSet>
      <dgm:spPr/>
    </dgm:pt>
    <dgm:pt modelId="{1AEB816B-3874-41F8-BE1C-CA4E8CF55C8A}" type="pres">
      <dgm:prSet presAssocID="{F44595A9-AC86-406C-A75A-40C4964118E6}" presName="wedge2" presStyleLbl="node1" presStyleIdx="1" presStyleCnt="5" custLinFactNeighborX="1406" custLinFactNeighborY="-491"/>
      <dgm:spPr/>
    </dgm:pt>
    <dgm:pt modelId="{DC594ADB-7A10-45B6-9DAD-ABAC07816D7F}" type="pres">
      <dgm:prSet presAssocID="{F44595A9-AC86-406C-A75A-40C4964118E6}" presName="wedge2Tx" presStyleLbl="node1" presStyleIdx="1" presStyleCnt="5">
        <dgm:presLayoutVars>
          <dgm:chMax val="0"/>
          <dgm:chPref val="0"/>
          <dgm:bulletEnabled val="1"/>
        </dgm:presLayoutVars>
      </dgm:prSet>
      <dgm:spPr/>
    </dgm:pt>
    <dgm:pt modelId="{09164BE6-7CF1-43E2-96ED-6B9B4CA86BAA}" type="pres">
      <dgm:prSet presAssocID="{F44595A9-AC86-406C-A75A-40C4964118E6}" presName="wedge3" presStyleLbl="node1" presStyleIdx="2" presStyleCnt="5" custLinFactNeighborX="1267" custLinFactNeighborY="-423"/>
      <dgm:spPr/>
    </dgm:pt>
    <dgm:pt modelId="{3445FAE6-DB7E-4C77-8C12-38FC3F02F2C3}" type="pres">
      <dgm:prSet presAssocID="{F44595A9-AC86-406C-A75A-40C4964118E6}" presName="wedge3Tx" presStyleLbl="node1" presStyleIdx="2" presStyleCnt="5">
        <dgm:presLayoutVars>
          <dgm:chMax val="0"/>
          <dgm:chPref val="0"/>
          <dgm:bulletEnabled val="1"/>
        </dgm:presLayoutVars>
      </dgm:prSet>
      <dgm:spPr/>
    </dgm:pt>
    <dgm:pt modelId="{A9C0A6B6-36F1-4AD0-A52F-449E84DDA565}" type="pres">
      <dgm:prSet presAssocID="{F44595A9-AC86-406C-A75A-40C4964118E6}" presName="wedge4" presStyleLbl="node1" presStyleIdx="3" presStyleCnt="5"/>
      <dgm:spPr/>
    </dgm:pt>
    <dgm:pt modelId="{77AB6761-7EA2-48EE-B672-952B8CF780F4}" type="pres">
      <dgm:prSet presAssocID="{F44595A9-AC86-406C-A75A-40C4964118E6}" presName="wedge4Tx" presStyleLbl="node1" presStyleIdx="3" presStyleCnt="5">
        <dgm:presLayoutVars>
          <dgm:chMax val="0"/>
          <dgm:chPref val="0"/>
          <dgm:bulletEnabled val="1"/>
        </dgm:presLayoutVars>
      </dgm:prSet>
      <dgm:spPr/>
    </dgm:pt>
    <dgm:pt modelId="{14849A60-4D6F-4C35-81E4-20F26116F3B5}" type="pres">
      <dgm:prSet presAssocID="{F44595A9-AC86-406C-A75A-40C4964118E6}" presName="wedge5" presStyleLbl="node1" presStyleIdx="4" presStyleCnt="5" custLinFactNeighborX="-5492" custLinFactNeighborY="-9846"/>
      <dgm:spPr/>
    </dgm:pt>
    <dgm:pt modelId="{8FDA50D5-55FF-4AF0-9B6A-010DCBA66718}" type="pres">
      <dgm:prSet presAssocID="{F44595A9-AC86-406C-A75A-40C4964118E6}" presName="wedge5Tx" presStyleLbl="node1" presStyleIdx="4" presStyleCnt="5">
        <dgm:presLayoutVars>
          <dgm:chMax val="0"/>
          <dgm:chPref val="0"/>
          <dgm:bulletEnabled val="1"/>
        </dgm:presLayoutVars>
      </dgm:prSet>
      <dgm:spPr/>
    </dgm:pt>
  </dgm:ptLst>
  <dgm:cxnLst>
    <dgm:cxn modelId="{E6ABC906-A61E-4717-9D89-7D99AC582236}" type="presOf" srcId="{14B03C94-DD49-4E35-B6DD-97458942BFB9}" destId="{DC594ADB-7A10-45B6-9DAD-ABAC07816D7F}" srcOrd="1" destOrd="0" presId="urn:microsoft.com/office/officeart/2005/8/layout/chart3"/>
    <dgm:cxn modelId="{8EA6100B-08E8-4C4D-93DE-7960F3D102BA}" type="presOf" srcId="{8D14CEA2-995B-4E86-BC61-6087EFF7D1F3}" destId="{B1E5A3AD-CCC6-45AE-B562-13989C72245C}" srcOrd="0" destOrd="0" presId="urn:microsoft.com/office/officeart/2005/8/layout/chart3"/>
    <dgm:cxn modelId="{CDB55712-BE34-4B92-8D04-0AFD551C057C}" srcId="{F44595A9-AC86-406C-A75A-40C4964118E6}" destId="{14B03C94-DD49-4E35-B6DD-97458942BFB9}" srcOrd="1" destOrd="0" parTransId="{1C09255E-171E-4FD8-9FEF-770F698880E7}" sibTransId="{6E9C1795-130E-4CA3-9007-E0F13FEE32EA}"/>
    <dgm:cxn modelId="{9ABE381A-2E12-4D0B-A798-F41FBCB669EE}" srcId="{F44595A9-AC86-406C-A75A-40C4964118E6}" destId="{8D14CEA2-995B-4E86-BC61-6087EFF7D1F3}" srcOrd="0" destOrd="0" parTransId="{2AB80379-E2DB-4346-8AD3-6C14759B297E}" sibTransId="{D7A5A7B6-2AD6-4CBF-B99A-09043E426653}"/>
    <dgm:cxn modelId="{8ECC2F1C-0C86-46A6-95BA-DDA6A9188904}" type="presOf" srcId="{27356D3E-D6F2-46C8-9CA3-B5BAC0E7843D}" destId="{A9C0A6B6-36F1-4AD0-A52F-449E84DDA565}" srcOrd="0" destOrd="0" presId="urn:microsoft.com/office/officeart/2005/8/layout/chart3"/>
    <dgm:cxn modelId="{60D1BE2F-9A63-4DCA-8B52-2C86E28C72C3}" srcId="{F44595A9-AC86-406C-A75A-40C4964118E6}" destId="{384A7F56-FA75-4741-856A-DE998E4FA906}" srcOrd="4" destOrd="0" parTransId="{AB1F9A3B-B710-4195-8DBD-0AF22F7BE618}" sibTransId="{2779ED3E-5D69-4E36-9857-BDE8E65F8FDA}"/>
    <dgm:cxn modelId="{8A899F32-B6BE-4C52-8B24-26DB9C81E559}" type="presOf" srcId="{384A7F56-FA75-4741-856A-DE998E4FA906}" destId="{8FDA50D5-55FF-4AF0-9B6A-010DCBA66718}" srcOrd="1" destOrd="0" presId="urn:microsoft.com/office/officeart/2005/8/layout/chart3"/>
    <dgm:cxn modelId="{EE822751-3D22-4CCA-89A4-49362C71E01C}" type="presOf" srcId="{F44595A9-AC86-406C-A75A-40C4964118E6}" destId="{7207A837-A6BE-4C62-907C-BBD8177ABA1D}" srcOrd="0" destOrd="0" presId="urn:microsoft.com/office/officeart/2005/8/layout/chart3"/>
    <dgm:cxn modelId="{5B269976-5704-42B4-9BD9-CEA5526781EE}" type="presOf" srcId="{8D14CEA2-995B-4E86-BC61-6087EFF7D1F3}" destId="{14970CEC-5010-4E0E-83D0-7F84AE9F6E49}" srcOrd="1" destOrd="0" presId="urn:microsoft.com/office/officeart/2005/8/layout/chart3"/>
    <dgm:cxn modelId="{CC53487B-514B-4D20-909B-0F545BC644E7}" type="presOf" srcId="{F33B1B65-60F2-4980-BD9E-1F3C2A278336}" destId="{3445FAE6-DB7E-4C77-8C12-38FC3F02F2C3}" srcOrd="1" destOrd="0" presId="urn:microsoft.com/office/officeart/2005/8/layout/chart3"/>
    <dgm:cxn modelId="{6B776783-9B48-4A81-812A-49ACD1BE62F9}" srcId="{F44595A9-AC86-406C-A75A-40C4964118E6}" destId="{F33B1B65-60F2-4980-BD9E-1F3C2A278336}" srcOrd="2" destOrd="0" parTransId="{B3A490A4-EA5F-4FB2-89C5-B6D83C3D45A6}" sibTransId="{762CE2DA-5008-41F3-AB3E-23460C69DC65}"/>
    <dgm:cxn modelId="{B3EB2F87-C6B9-4C30-89BF-0A3AB2F2E502}" type="presOf" srcId="{384A7F56-FA75-4741-856A-DE998E4FA906}" destId="{14849A60-4D6F-4C35-81E4-20F26116F3B5}" srcOrd="0" destOrd="0" presId="urn:microsoft.com/office/officeart/2005/8/layout/chart3"/>
    <dgm:cxn modelId="{8FB7189E-B4D8-47F7-B679-8740C8D31C32}" srcId="{F44595A9-AC86-406C-A75A-40C4964118E6}" destId="{27356D3E-D6F2-46C8-9CA3-B5BAC0E7843D}" srcOrd="3" destOrd="0" parTransId="{012744D8-5E2E-4FBA-B07C-CC5971D09B7D}" sibTransId="{6AE4A6D3-3F20-488F-9B65-F93BE83E6617}"/>
    <dgm:cxn modelId="{1CB634A2-85E2-4F80-9B2B-B07CBFC70790}" type="presOf" srcId="{F33B1B65-60F2-4980-BD9E-1F3C2A278336}" destId="{09164BE6-7CF1-43E2-96ED-6B9B4CA86BAA}" srcOrd="0" destOrd="0" presId="urn:microsoft.com/office/officeart/2005/8/layout/chart3"/>
    <dgm:cxn modelId="{66F859A7-BE53-4DB3-9C0E-047EEAED5552}" type="presOf" srcId="{27356D3E-D6F2-46C8-9CA3-B5BAC0E7843D}" destId="{77AB6761-7EA2-48EE-B672-952B8CF780F4}" srcOrd="1" destOrd="0" presId="urn:microsoft.com/office/officeart/2005/8/layout/chart3"/>
    <dgm:cxn modelId="{E8ADD5CE-AB0A-465B-ABBD-BFA46001EAD3}" type="presOf" srcId="{14B03C94-DD49-4E35-B6DD-97458942BFB9}" destId="{1AEB816B-3874-41F8-BE1C-CA4E8CF55C8A}" srcOrd="0" destOrd="0" presId="urn:microsoft.com/office/officeart/2005/8/layout/chart3"/>
    <dgm:cxn modelId="{E104C475-CD75-44FE-9BD7-F6735E6380F3}" type="presParOf" srcId="{7207A837-A6BE-4C62-907C-BBD8177ABA1D}" destId="{B1E5A3AD-CCC6-45AE-B562-13989C72245C}" srcOrd="0" destOrd="0" presId="urn:microsoft.com/office/officeart/2005/8/layout/chart3"/>
    <dgm:cxn modelId="{557B7586-6576-4447-BB4D-C2A309643F68}" type="presParOf" srcId="{7207A837-A6BE-4C62-907C-BBD8177ABA1D}" destId="{14970CEC-5010-4E0E-83D0-7F84AE9F6E49}" srcOrd="1" destOrd="0" presId="urn:microsoft.com/office/officeart/2005/8/layout/chart3"/>
    <dgm:cxn modelId="{CFE36F33-90FC-475A-9F0E-F79AE50EE502}" type="presParOf" srcId="{7207A837-A6BE-4C62-907C-BBD8177ABA1D}" destId="{1AEB816B-3874-41F8-BE1C-CA4E8CF55C8A}" srcOrd="2" destOrd="0" presId="urn:microsoft.com/office/officeart/2005/8/layout/chart3"/>
    <dgm:cxn modelId="{EEE0CFA0-6A37-49C8-8722-3E38B231783A}" type="presParOf" srcId="{7207A837-A6BE-4C62-907C-BBD8177ABA1D}" destId="{DC594ADB-7A10-45B6-9DAD-ABAC07816D7F}" srcOrd="3" destOrd="0" presId="urn:microsoft.com/office/officeart/2005/8/layout/chart3"/>
    <dgm:cxn modelId="{74F8B603-253B-41A9-A521-B8F4EA3AFAFA}" type="presParOf" srcId="{7207A837-A6BE-4C62-907C-BBD8177ABA1D}" destId="{09164BE6-7CF1-43E2-96ED-6B9B4CA86BAA}" srcOrd="4" destOrd="0" presId="urn:microsoft.com/office/officeart/2005/8/layout/chart3"/>
    <dgm:cxn modelId="{FA677A64-9C16-4B3D-B0FB-CF741EE56B53}" type="presParOf" srcId="{7207A837-A6BE-4C62-907C-BBD8177ABA1D}" destId="{3445FAE6-DB7E-4C77-8C12-38FC3F02F2C3}" srcOrd="5" destOrd="0" presId="urn:microsoft.com/office/officeart/2005/8/layout/chart3"/>
    <dgm:cxn modelId="{09D625CA-AF73-41D7-97F2-CDE298591CE2}" type="presParOf" srcId="{7207A837-A6BE-4C62-907C-BBD8177ABA1D}" destId="{A9C0A6B6-36F1-4AD0-A52F-449E84DDA565}" srcOrd="6" destOrd="0" presId="urn:microsoft.com/office/officeart/2005/8/layout/chart3"/>
    <dgm:cxn modelId="{5C755AEF-B6B0-47CD-A274-C14FD03AA829}" type="presParOf" srcId="{7207A837-A6BE-4C62-907C-BBD8177ABA1D}" destId="{77AB6761-7EA2-48EE-B672-952B8CF780F4}" srcOrd="7" destOrd="0" presId="urn:microsoft.com/office/officeart/2005/8/layout/chart3"/>
    <dgm:cxn modelId="{72EC80A9-E821-4A26-BFA2-418FAC7CC510}" type="presParOf" srcId="{7207A837-A6BE-4C62-907C-BBD8177ABA1D}" destId="{14849A60-4D6F-4C35-81E4-20F26116F3B5}" srcOrd="8" destOrd="0" presId="urn:microsoft.com/office/officeart/2005/8/layout/chart3"/>
    <dgm:cxn modelId="{C2D7B158-2E2A-43D8-9586-7EDA1E3E4180}" type="presParOf" srcId="{7207A837-A6BE-4C62-907C-BBD8177ABA1D}" destId="{8FDA50D5-55FF-4AF0-9B6A-010DCBA66718}" srcOrd="9" destOrd="0" presId="urn:microsoft.com/office/officeart/2005/8/layout/char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4A363C-3460-4E23-9588-479AB156804E}" type="doc">
      <dgm:prSet loTypeId="urn:microsoft.com/office/officeart/2008/layout/VerticalAccentList" loCatId="list" qsTypeId="urn:microsoft.com/office/officeart/2005/8/quickstyle/3d1" qsCatId="3D" csTypeId="urn:microsoft.com/office/officeart/2005/8/colors/colorful4" csCatId="colorful"/>
      <dgm:spPr/>
      <dgm:t>
        <a:bodyPr/>
        <a:lstStyle/>
        <a:p>
          <a:endParaRPr lang="en-US"/>
        </a:p>
      </dgm:t>
    </dgm:pt>
    <dgm:pt modelId="{32A70777-C9DA-416B-BEEA-5F9CD3167648}">
      <dgm:prSet/>
      <dgm:spPr/>
      <dgm:t>
        <a:bodyPr/>
        <a:lstStyle/>
        <a:p>
          <a:r>
            <a:rPr lang="en-US"/>
            <a:t>Spell out standards of conduct for Board of Directors and members</a:t>
          </a:r>
        </a:p>
      </dgm:t>
    </dgm:pt>
    <dgm:pt modelId="{81295746-8536-4F63-A624-47EFD9A4FA04}" type="parTrans" cxnId="{98914953-1BE3-4871-8656-D61FCC9DDB49}">
      <dgm:prSet/>
      <dgm:spPr/>
      <dgm:t>
        <a:bodyPr/>
        <a:lstStyle/>
        <a:p>
          <a:endParaRPr lang="en-US"/>
        </a:p>
      </dgm:t>
    </dgm:pt>
    <dgm:pt modelId="{D2FA7262-5596-4CDB-84A9-10A7C9E9A105}" type="sibTrans" cxnId="{98914953-1BE3-4871-8656-D61FCC9DDB49}">
      <dgm:prSet/>
      <dgm:spPr/>
      <dgm:t>
        <a:bodyPr/>
        <a:lstStyle/>
        <a:p>
          <a:endParaRPr lang="en-US"/>
        </a:p>
      </dgm:t>
    </dgm:pt>
    <dgm:pt modelId="{D5B15473-2686-4485-9877-5F94EA9F15EC}">
      <dgm:prSet/>
      <dgm:spPr/>
      <dgm:t>
        <a:bodyPr/>
        <a:lstStyle/>
        <a:p>
          <a:r>
            <a:rPr lang="en-US"/>
            <a:t>Communicate the strategy of the OSRT</a:t>
          </a:r>
        </a:p>
      </dgm:t>
    </dgm:pt>
    <dgm:pt modelId="{22BAA012-6807-4B6A-9FA8-674FA62B2651}" type="parTrans" cxnId="{272E566F-55DC-47DC-BB56-BF472C3464DC}">
      <dgm:prSet/>
      <dgm:spPr/>
      <dgm:t>
        <a:bodyPr/>
        <a:lstStyle/>
        <a:p>
          <a:endParaRPr lang="en-US"/>
        </a:p>
      </dgm:t>
    </dgm:pt>
    <dgm:pt modelId="{FCBFC1B1-5BBD-4E5B-B3A8-A3D3A8912751}" type="sibTrans" cxnId="{272E566F-55DC-47DC-BB56-BF472C3464DC}">
      <dgm:prSet/>
      <dgm:spPr/>
      <dgm:t>
        <a:bodyPr/>
        <a:lstStyle/>
        <a:p>
          <a:endParaRPr lang="en-US"/>
        </a:p>
      </dgm:t>
    </dgm:pt>
    <dgm:pt modelId="{4DCD96B1-8B5E-4B1A-AEF9-C8CFC8DF0FA7}">
      <dgm:prSet/>
      <dgm:spPr/>
      <dgm:t>
        <a:bodyPr/>
        <a:lstStyle/>
        <a:p>
          <a:r>
            <a:rPr lang="en-US" dirty="0"/>
            <a:t>Discuss the philosophy of the OSRT’s governance structure</a:t>
          </a:r>
        </a:p>
      </dgm:t>
    </dgm:pt>
    <dgm:pt modelId="{22768365-83E3-464B-B6E3-6B67B9BBC7FC}" type="parTrans" cxnId="{02831869-DEF9-4762-B555-2E5D29EBC20E}">
      <dgm:prSet/>
      <dgm:spPr/>
      <dgm:t>
        <a:bodyPr/>
        <a:lstStyle/>
        <a:p>
          <a:endParaRPr lang="en-US"/>
        </a:p>
      </dgm:t>
    </dgm:pt>
    <dgm:pt modelId="{6FE49BD0-B786-4F15-AE7B-D3B6E8B65712}" type="sibTrans" cxnId="{02831869-DEF9-4762-B555-2E5D29EBC20E}">
      <dgm:prSet/>
      <dgm:spPr/>
      <dgm:t>
        <a:bodyPr/>
        <a:lstStyle/>
        <a:p>
          <a:endParaRPr lang="en-US"/>
        </a:p>
      </dgm:t>
    </dgm:pt>
    <dgm:pt modelId="{52D67C08-076C-4184-AF5D-D83BA422F330}" type="pres">
      <dgm:prSet presAssocID="{0B4A363C-3460-4E23-9588-479AB156804E}" presName="Name0" presStyleCnt="0">
        <dgm:presLayoutVars>
          <dgm:chMax/>
          <dgm:chPref/>
          <dgm:dir/>
        </dgm:presLayoutVars>
      </dgm:prSet>
      <dgm:spPr/>
    </dgm:pt>
    <dgm:pt modelId="{8040651F-C5D6-4240-AB8F-D369B53D71AB}" type="pres">
      <dgm:prSet presAssocID="{32A70777-C9DA-416B-BEEA-5F9CD3167648}" presName="parenttextcomposite" presStyleCnt="0"/>
      <dgm:spPr/>
    </dgm:pt>
    <dgm:pt modelId="{B22D93ED-C94D-4B81-AA1B-62DBEAF4E128}" type="pres">
      <dgm:prSet presAssocID="{32A70777-C9DA-416B-BEEA-5F9CD3167648}" presName="parenttext" presStyleLbl="revTx" presStyleIdx="0" presStyleCnt="3">
        <dgm:presLayoutVars>
          <dgm:chMax/>
          <dgm:chPref val="2"/>
          <dgm:bulletEnabled val="1"/>
        </dgm:presLayoutVars>
      </dgm:prSet>
      <dgm:spPr/>
    </dgm:pt>
    <dgm:pt modelId="{7725795A-4920-4259-932C-2773AB859F6F}" type="pres">
      <dgm:prSet presAssocID="{32A70777-C9DA-416B-BEEA-5F9CD3167648}" presName="parallelogramComposite" presStyleCnt="0"/>
      <dgm:spPr/>
    </dgm:pt>
    <dgm:pt modelId="{9A2D9425-8BE0-4EA3-AA83-74ED0FEC8E8F}" type="pres">
      <dgm:prSet presAssocID="{32A70777-C9DA-416B-BEEA-5F9CD3167648}" presName="parallelogram1" presStyleLbl="alignNode1" presStyleIdx="0" presStyleCnt="21"/>
      <dgm:spPr/>
    </dgm:pt>
    <dgm:pt modelId="{14440874-0927-419E-B49D-78078CCFCB5F}" type="pres">
      <dgm:prSet presAssocID="{32A70777-C9DA-416B-BEEA-5F9CD3167648}" presName="parallelogram2" presStyleLbl="alignNode1" presStyleIdx="1" presStyleCnt="21"/>
      <dgm:spPr/>
    </dgm:pt>
    <dgm:pt modelId="{5DBB854E-DBBA-48C6-94D1-9DEC85E4C230}" type="pres">
      <dgm:prSet presAssocID="{32A70777-C9DA-416B-BEEA-5F9CD3167648}" presName="parallelogram3" presStyleLbl="alignNode1" presStyleIdx="2" presStyleCnt="21"/>
      <dgm:spPr/>
    </dgm:pt>
    <dgm:pt modelId="{49FE3F67-CF91-4A39-AB52-63F2EE9AE317}" type="pres">
      <dgm:prSet presAssocID="{32A70777-C9DA-416B-BEEA-5F9CD3167648}" presName="parallelogram4" presStyleLbl="alignNode1" presStyleIdx="3" presStyleCnt="21"/>
      <dgm:spPr/>
    </dgm:pt>
    <dgm:pt modelId="{10F91C51-5026-4030-A14E-521FA89AB60B}" type="pres">
      <dgm:prSet presAssocID="{32A70777-C9DA-416B-BEEA-5F9CD3167648}" presName="parallelogram5" presStyleLbl="alignNode1" presStyleIdx="4" presStyleCnt="21"/>
      <dgm:spPr/>
    </dgm:pt>
    <dgm:pt modelId="{5E1AC553-B103-45E2-80EB-4C379234543D}" type="pres">
      <dgm:prSet presAssocID="{32A70777-C9DA-416B-BEEA-5F9CD3167648}" presName="parallelogram6" presStyleLbl="alignNode1" presStyleIdx="5" presStyleCnt="21"/>
      <dgm:spPr/>
    </dgm:pt>
    <dgm:pt modelId="{1B1F426E-0584-4D71-BB3F-1C2DB85963F2}" type="pres">
      <dgm:prSet presAssocID="{32A70777-C9DA-416B-BEEA-5F9CD3167648}" presName="parallelogram7" presStyleLbl="alignNode1" presStyleIdx="6" presStyleCnt="21"/>
      <dgm:spPr/>
    </dgm:pt>
    <dgm:pt modelId="{800253D9-0F06-4B1A-96B3-E972CA06D207}" type="pres">
      <dgm:prSet presAssocID="{D2FA7262-5596-4CDB-84A9-10A7C9E9A105}" presName="sibTrans" presStyleCnt="0"/>
      <dgm:spPr/>
    </dgm:pt>
    <dgm:pt modelId="{C3B8F262-36CB-4A24-B80C-FC688C593EE5}" type="pres">
      <dgm:prSet presAssocID="{D5B15473-2686-4485-9877-5F94EA9F15EC}" presName="parenttextcomposite" presStyleCnt="0"/>
      <dgm:spPr/>
    </dgm:pt>
    <dgm:pt modelId="{74C7B817-EC74-4621-A06D-F6A6BC90D812}" type="pres">
      <dgm:prSet presAssocID="{D5B15473-2686-4485-9877-5F94EA9F15EC}" presName="parenttext" presStyleLbl="revTx" presStyleIdx="1" presStyleCnt="3">
        <dgm:presLayoutVars>
          <dgm:chMax/>
          <dgm:chPref val="2"/>
          <dgm:bulletEnabled val="1"/>
        </dgm:presLayoutVars>
      </dgm:prSet>
      <dgm:spPr/>
    </dgm:pt>
    <dgm:pt modelId="{EC2AEF8D-CA16-4B26-AF43-BFE810F58DC6}" type="pres">
      <dgm:prSet presAssocID="{D5B15473-2686-4485-9877-5F94EA9F15EC}" presName="parallelogramComposite" presStyleCnt="0"/>
      <dgm:spPr/>
    </dgm:pt>
    <dgm:pt modelId="{6A77EC95-78A6-4640-90A3-1BBE284E7C80}" type="pres">
      <dgm:prSet presAssocID="{D5B15473-2686-4485-9877-5F94EA9F15EC}" presName="parallelogram1" presStyleLbl="alignNode1" presStyleIdx="7" presStyleCnt="21"/>
      <dgm:spPr/>
    </dgm:pt>
    <dgm:pt modelId="{AD4FD24E-2F69-474B-922E-419549EEFA18}" type="pres">
      <dgm:prSet presAssocID="{D5B15473-2686-4485-9877-5F94EA9F15EC}" presName="parallelogram2" presStyleLbl="alignNode1" presStyleIdx="8" presStyleCnt="21"/>
      <dgm:spPr/>
    </dgm:pt>
    <dgm:pt modelId="{4F3E12E8-8BF4-4E8C-B149-E9EC9630BA30}" type="pres">
      <dgm:prSet presAssocID="{D5B15473-2686-4485-9877-5F94EA9F15EC}" presName="parallelogram3" presStyleLbl="alignNode1" presStyleIdx="9" presStyleCnt="21"/>
      <dgm:spPr/>
    </dgm:pt>
    <dgm:pt modelId="{A4D51A61-01B1-488C-8347-BA052DFB7A64}" type="pres">
      <dgm:prSet presAssocID="{D5B15473-2686-4485-9877-5F94EA9F15EC}" presName="parallelogram4" presStyleLbl="alignNode1" presStyleIdx="10" presStyleCnt="21"/>
      <dgm:spPr/>
    </dgm:pt>
    <dgm:pt modelId="{A685BBF8-F6AD-4B23-9716-10DFE986C22D}" type="pres">
      <dgm:prSet presAssocID="{D5B15473-2686-4485-9877-5F94EA9F15EC}" presName="parallelogram5" presStyleLbl="alignNode1" presStyleIdx="11" presStyleCnt="21"/>
      <dgm:spPr/>
    </dgm:pt>
    <dgm:pt modelId="{674C0EED-523B-4621-A0D1-349E4FA7B0E1}" type="pres">
      <dgm:prSet presAssocID="{D5B15473-2686-4485-9877-5F94EA9F15EC}" presName="parallelogram6" presStyleLbl="alignNode1" presStyleIdx="12" presStyleCnt="21"/>
      <dgm:spPr/>
    </dgm:pt>
    <dgm:pt modelId="{BC8EC83E-A2CE-47F3-AE2B-6F30BC59D041}" type="pres">
      <dgm:prSet presAssocID="{D5B15473-2686-4485-9877-5F94EA9F15EC}" presName="parallelogram7" presStyleLbl="alignNode1" presStyleIdx="13" presStyleCnt="21"/>
      <dgm:spPr/>
    </dgm:pt>
    <dgm:pt modelId="{FB116CD7-323C-4929-AF05-0B130A8A65E7}" type="pres">
      <dgm:prSet presAssocID="{FCBFC1B1-5BBD-4E5B-B3A8-A3D3A8912751}" presName="sibTrans" presStyleCnt="0"/>
      <dgm:spPr/>
    </dgm:pt>
    <dgm:pt modelId="{20B70E4D-48BA-4CBA-A296-EB1C4D7D59DD}" type="pres">
      <dgm:prSet presAssocID="{4DCD96B1-8B5E-4B1A-AEF9-C8CFC8DF0FA7}" presName="parenttextcomposite" presStyleCnt="0"/>
      <dgm:spPr/>
    </dgm:pt>
    <dgm:pt modelId="{1E81A294-2681-4F4B-9138-2576B7AA5A83}" type="pres">
      <dgm:prSet presAssocID="{4DCD96B1-8B5E-4B1A-AEF9-C8CFC8DF0FA7}" presName="parenttext" presStyleLbl="revTx" presStyleIdx="2" presStyleCnt="3">
        <dgm:presLayoutVars>
          <dgm:chMax/>
          <dgm:chPref val="2"/>
          <dgm:bulletEnabled val="1"/>
        </dgm:presLayoutVars>
      </dgm:prSet>
      <dgm:spPr/>
    </dgm:pt>
    <dgm:pt modelId="{93B030A2-51AD-452C-B655-B0AFBAE948B7}" type="pres">
      <dgm:prSet presAssocID="{4DCD96B1-8B5E-4B1A-AEF9-C8CFC8DF0FA7}" presName="parallelogramComposite" presStyleCnt="0"/>
      <dgm:spPr/>
    </dgm:pt>
    <dgm:pt modelId="{E54ABF67-8DC1-4B5E-B769-6B38D6527D55}" type="pres">
      <dgm:prSet presAssocID="{4DCD96B1-8B5E-4B1A-AEF9-C8CFC8DF0FA7}" presName="parallelogram1" presStyleLbl="alignNode1" presStyleIdx="14" presStyleCnt="21"/>
      <dgm:spPr/>
    </dgm:pt>
    <dgm:pt modelId="{33D3F096-2DCE-4810-810D-5AC44D869D16}" type="pres">
      <dgm:prSet presAssocID="{4DCD96B1-8B5E-4B1A-AEF9-C8CFC8DF0FA7}" presName="parallelogram2" presStyleLbl="alignNode1" presStyleIdx="15" presStyleCnt="21"/>
      <dgm:spPr/>
    </dgm:pt>
    <dgm:pt modelId="{E0FE17BC-7A6A-4849-B466-7BC54CC2E2B3}" type="pres">
      <dgm:prSet presAssocID="{4DCD96B1-8B5E-4B1A-AEF9-C8CFC8DF0FA7}" presName="parallelogram3" presStyleLbl="alignNode1" presStyleIdx="16" presStyleCnt="21"/>
      <dgm:spPr/>
    </dgm:pt>
    <dgm:pt modelId="{98D1FD3E-6C21-43BA-8323-D369F01DFA57}" type="pres">
      <dgm:prSet presAssocID="{4DCD96B1-8B5E-4B1A-AEF9-C8CFC8DF0FA7}" presName="parallelogram4" presStyleLbl="alignNode1" presStyleIdx="17" presStyleCnt="21"/>
      <dgm:spPr/>
    </dgm:pt>
    <dgm:pt modelId="{73A0F70B-2E7E-4C76-AB34-9E35BB34C3A6}" type="pres">
      <dgm:prSet presAssocID="{4DCD96B1-8B5E-4B1A-AEF9-C8CFC8DF0FA7}" presName="parallelogram5" presStyleLbl="alignNode1" presStyleIdx="18" presStyleCnt="21"/>
      <dgm:spPr/>
    </dgm:pt>
    <dgm:pt modelId="{A43DE1DC-3635-4B11-A9C8-5B8CAF2F15CC}" type="pres">
      <dgm:prSet presAssocID="{4DCD96B1-8B5E-4B1A-AEF9-C8CFC8DF0FA7}" presName="parallelogram6" presStyleLbl="alignNode1" presStyleIdx="19" presStyleCnt="21"/>
      <dgm:spPr/>
    </dgm:pt>
    <dgm:pt modelId="{86C4E120-CD5F-4E01-8212-5F47568A5982}" type="pres">
      <dgm:prSet presAssocID="{4DCD96B1-8B5E-4B1A-AEF9-C8CFC8DF0FA7}" presName="parallelogram7" presStyleLbl="alignNode1" presStyleIdx="20" presStyleCnt="21"/>
      <dgm:spPr/>
    </dgm:pt>
  </dgm:ptLst>
  <dgm:cxnLst>
    <dgm:cxn modelId="{F551AA0B-75B6-4833-9643-C7E6D99B87B4}" type="presOf" srcId="{32A70777-C9DA-416B-BEEA-5F9CD3167648}" destId="{B22D93ED-C94D-4B81-AA1B-62DBEAF4E128}" srcOrd="0" destOrd="0" presId="urn:microsoft.com/office/officeart/2008/layout/VerticalAccentList"/>
    <dgm:cxn modelId="{BB013611-0EA0-46B6-91A0-65E6A7B18496}" type="presOf" srcId="{4DCD96B1-8B5E-4B1A-AEF9-C8CFC8DF0FA7}" destId="{1E81A294-2681-4F4B-9138-2576B7AA5A83}" srcOrd="0" destOrd="0" presId="urn:microsoft.com/office/officeart/2008/layout/VerticalAccentList"/>
    <dgm:cxn modelId="{02831869-DEF9-4762-B555-2E5D29EBC20E}" srcId="{0B4A363C-3460-4E23-9588-479AB156804E}" destId="{4DCD96B1-8B5E-4B1A-AEF9-C8CFC8DF0FA7}" srcOrd="2" destOrd="0" parTransId="{22768365-83E3-464B-B6E3-6B67B9BBC7FC}" sibTransId="{6FE49BD0-B786-4F15-AE7B-D3B6E8B65712}"/>
    <dgm:cxn modelId="{272E566F-55DC-47DC-BB56-BF472C3464DC}" srcId="{0B4A363C-3460-4E23-9588-479AB156804E}" destId="{D5B15473-2686-4485-9877-5F94EA9F15EC}" srcOrd="1" destOrd="0" parTransId="{22BAA012-6807-4B6A-9FA8-674FA62B2651}" sibTransId="{FCBFC1B1-5BBD-4E5B-B3A8-A3D3A8912751}"/>
    <dgm:cxn modelId="{98914953-1BE3-4871-8656-D61FCC9DDB49}" srcId="{0B4A363C-3460-4E23-9588-479AB156804E}" destId="{32A70777-C9DA-416B-BEEA-5F9CD3167648}" srcOrd="0" destOrd="0" parTransId="{81295746-8536-4F63-A624-47EFD9A4FA04}" sibTransId="{D2FA7262-5596-4CDB-84A9-10A7C9E9A105}"/>
    <dgm:cxn modelId="{7BC3148E-2C01-4DDA-BC6A-F0CB1B0B0117}" type="presOf" srcId="{D5B15473-2686-4485-9877-5F94EA9F15EC}" destId="{74C7B817-EC74-4621-A06D-F6A6BC90D812}" srcOrd="0" destOrd="0" presId="urn:microsoft.com/office/officeart/2008/layout/VerticalAccentList"/>
    <dgm:cxn modelId="{1E930D91-17F0-484E-9924-88BAD6321A95}" type="presOf" srcId="{0B4A363C-3460-4E23-9588-479AB156804E}" destId="{52D67C08-076C-4184-AF5D-D83BA422F330}" srcOrd="0" destOrd="0" presId="urn:microsoft.com/office/officeart/2008/layout/VerticalAccentList"/>
    <dgm:cxn modelId="{07D8FD1F-827B-4DE9-A86D-95F6E7494FA7}" type="presParOf" srcId="{52D67C08-076C-4184-AF5D-D83BA422F330}" destId="{8040651F-C5D6-4240-AB8F-D369B53D71AB}" srcOrd="0" destOrd="0" presId="urn:microsoft.com/office/officeart/2008/layout/VerticalAccentList"/>
    <dgm:cxn modelId="{4F259FB9-AF78-4034-9306-210078D22984}" type="presParOf" srcId="{8040651F-C5D6-4240-AB8F-D369B53D71AB}" destId="{B22D93ED-C94D-4B81-AA1B-62DBEAF4E128}" srcOrd="0" destOrd="0" presId="urn:microsoft.com/office/officeart/2008/layout/VerticalAccentList"/>
    <dgm:cxn modelId="{6F8D132F-7E49-4371-A7CD-CF5598684F0B}" type="presParOf" srcId="{52D67C08-076C-4184-AF5D-D83BA422F330}" destId="{7725795A-4920-4259-932C-2773AB859F6F}" srcOrd="1" destOrd="0" presId="urn:microsoft.com/office/officeart/2008/layout/VerticalAccentList"/>
    <dgm:cxn modelId="{B084D6DE-08FF-4F91-814A-4B571277D747}" type="presParOf" srcId="{7725795A-4920-4259-932C-2773AB859F6F}" destId="{9A2D9425-8BE0-4EA3-AA83-74ED0FEC8E8F}" srcOrd="0" destOrd="0" presId="urn:microsoft.com/office/officeart/2008/layout/VerticalAccentList"/>
    <dgm:cxn modelId="{04402C6F-9306-4020-9119-C8C3D148A049}" type="presParOf" srcId="{7725795A-4920-4259-932C-2773AB859F6F}" destId="{14440874-0927-419E-B49D-78078CCFCB5F}" srcOrd="1" destOrd="0" presId="urn:microsoft.com/office/officeart/2008/layout/VerticalAccentList"/>
    <dgm:cxn modelId="{C2D9D40E-811B-4482-AFEE-72FBB0F0C4EA}" type="presParOf" srcId="{7725795A-4920-4259-932C-2773AB859F6F}" destId="{5DBB854E-DBBA-48C6-94D1-9DEC85E4C230}" srcOrd="2" destOrd="0" presId="urn:microsoft.com/office/officeart/2008/layout/VerticalAccentList"/>
    <dgm:cxn modelId="{76B844B1-2D1B-4370-A787-DBD25BFB2E1A}" type="presParOf" srcId="{7725795A-4920-4259-932C-2773AB859F6F}" destId="{49FE3F67-CF91-4A39-AB52-63F2EE9AE317}" srcOrd="3" destOrd="0" presId="urn:microsoft.com/office/officeart/2008/layout/VerticalAccentList"/>
    <dgm:cxn modelId="{88FBAAAE-F33E-4347-B375-85F0891E31D3}" type="presParOf" srcId="{7725795A-4920-4259-932C-2773AB859F6F}" destId="{10F91C51-5026-4030-A14E-521FA89AB60B}" srcOrd="4" destOrd="0" presId="urn:microsoft.com/office/officeart/2008/layout/VerticalAccentList"/>
    <dgm:cxn modelId="{6FC93AF0-7DAE-4A3B-8C24-31AADC00F8D4}" type="presParOf" srcId="{7725795A-4920-4259-932C-2773AB859F6F}" destId="{5E1AC553-B103-45E2-80EB-4C379234543D}" srcOrd="5" destOrd="0" presId="urn:microsoft.com/office/officeart/2008/layout/VerticalAccentList"/>
    <dgm:cxn modelId="{D919F963-55C2-4F23-9539-EB5FCF90002D}" type="presParOf" srcId="{7725795A-4920-4259-932C-2773AB859F6F}" destId="{1B1F426E-0584-4D71-BB3F-1C2DB85963F2}" srcOrd="6" destOrd="0" presId="urn:microsoft.com/office/officeart/2008/layout/VerticalAccentList"/>
    <dgm:cxn modelId="{0CB12400-9A73-4C8D-82B7-E8C0C622B3CC}" type="presParOf" srcId="{52D67C08-076C-4184-AF5D-D83BA422F330}" destId="{800253D9-0F06-4B1A-96B3-E972CA06D207}" srcOrd="2" destOrd="0" presId="urn:microsoft.com/office/officeart/2008/layout/VerticalAccentList"/>
    <dgm:cxn modelId="{D3361C57-37F5-4E36-A163-D0BB1D6AB6FE}" type="presParOf" srcId="{52D67C08-076C-4184-AF5D-D83BA422F330}" destId="{C3B8F262-36CB-4A24-B80C-FC688C593EE5}" srcOrd="3" destOrd="0" presId="urn:microsoft.com/office/officeart/2008/layout/VerticalAccentList"/>
    <dgm:cxn modelId="{7F601BB3-D8AF-4B60-86CA-4B0DF57DB099}" type="presParOf" srcId="{C3B8F262-36CB-4A24-B80C-FC688C593EE5}" destId="{74C7B817-EC74-4621-A06D-F6A6BC90D812}" srcOrd="0" destOrd="0" presId="urn:microsoft.com/office/officeart/2008/layout/VerticalAccentList"/>
    <dgm:cxn modelId="{E3054188-2969-40AC-9791-528B0152DC48}" type="presParOf" srcId="{52D67C08-076C-4184-AF5D-D83BA422F330}" destId="{EC2AEF8D-CA16-4B26-AF43-BFE810F58DC6}" srcOrd="4" destOrd="0" presId="urn:microsoft.com/office/officeart/2008/layout/VerticalAccentList"/>
    <dgm:cxn modelId="{49F6C1EF-A92A-490A-84BD-C851F708400D}" type="presParOf" srcId="{EC2AEF8D-CA16-4B26-AF43-BFE810F58DC6}" destId="{6A77EC95-78A6-4640-90A3-1BBE284E7C80}" srcOrd="0" destOrd="0" presId="urn:microsoft.com/office/officeart/2008/layout/VerticalAccentList"/>
    <dgm:cxn modelId="{81A7A192-86CD-474E-979B-B26460EEA6E7}" type="presParOf" srcId="{EC2AEF8D-CA16-4B26-AF43-BFE810F58DC6}" destId="{AD4FD24E-2F69-474B-922E-419549EEFA18}" srcOrd="1" destOrd="0" presId="urn:microsoft.com/office/officeart/2008/layout/VerticalAccentList"/>
    <dgm:cxn modelId="{877C46C5-9583-4956-A217-B83FD44026C5}" type="presParOf" srcId="{EC2AEF8D-CA16-4B26-AF43-BFE810F58DC6}" destId="{4F3E12E8-8BF4-4E8C-B149-E9EC9630BA30}" srcOrd="2" destOrd="0" presId="urn:microsoft.com/office/officeart/2008/layout/VerticalAccentList"/>
    <dgm:cxn modelId="{63FC6CFA-DB2C-457B-8FF6-8943B09345ED}" type="presParOf" srcId="{EC2AEF8D-CA16-4B26-AF43-BFE810F58DC6}" destId="{A4D51A61-01B1-488C-8347-BA052DFB7A64}" srcOrd="3" destOrd="0" presId="urn:microsoft.com/office/officeart/2008/layout/VerticalAccentList"/>
    <dgm:cxn modelId="{A46CBF2F-4ACA-4700-8501-F3C6BAA9D7C5}" type="presParOf" srcId="{EC2AEF8D-CA16-4B26-AF43-BFE810F58DC6}" destId="{A685BBF8-F6AD-4B23-9716-10DFE986C22D}" srcOrd="4" destOrd="0" presId="urn:microsoft.com/office/officeart/2008/layout/VerticalAccentList"/>
    <dgm:cxn modelId="{AE858D31-369A-44F5-B55C-F6FD8D26157B}" type="presParOf" srcId="{EC2AEF8D-CA16-4B26-AF43-BFE810F58DC6}" destId="{674C0EED-523B-4621-A0D1-349E4FA7B0E1}" srcOrd="5" destOrd="0" presId="urn:microsoft.com/office/officeart/2008/layout/VerticalAccentList"/>
    <dgm:cxn modelId="{B56A580A-B446-4992-A230-1B18A17EF6E0}" type="presParOf" srcId="{EC2AEF8D-CA16-4B26-AF43-BFE810F58DC6}" destId="{BC8EC83E-A2CE-47F3-AE2B-6F30BC59D041}" srcOrd="6" destOrd="0" presId="urn:microsoft.com/office/officeart/2008/layout/VerticalAccentList"/>
    <dgm:cxn modelId="{9074E9C0-CB1C-40EA-8801-E8EE73D572E4}" type="presParOf" srcId="{52D67C08-076C-4184-AF5D-D83BA422F330}" destId="{FB116CD7-323C-4929-AF05-0B130A8A65E7}" srcOrd="5" destOrd="0" presId="urn:microsoft.com/office/officeart/2008/layout/VerticalAccentList"/>
    <dgm:cxn modelId="{C07B6351-65C7-4D4E-A5ED-98E7C51D0F85}" type="presParOf" srcId="{52D67C08-076C-4184-AF5D-D83BA422F330}" destId="{20B70E4D-48BA-4CBA-A296-EB1C4D7D59DD}" srcOrd="6" destOrd="0" presId="urn:microsoft.com/office/officeart/2008/layout/VerticalAccentList"/>
    <dgm:cxn modelId="{59471E65-0FBA-44D9-AC7C-FEEB3A43A461}" type="presParOf" srcId="{20B70E4D-48BA-4CBA-A296-EB1C4D7D59DD}" destId="{1E81A294-2681-4F4B-9138-2576B7AA5A83}" srcOrd="0" destOrd="0" presId="urn:microsoft.com/office/officeart/2008/layout/VerticalAccentList"/>
    <dgm:cxn modelId="{202F9760-C565-4980-AF14-21D867DC0E07}" type="presParOf" srcId="{52D67C08-076C-4184-AF5D-D83BA422F330}" destId="{93B030A2-51AD-452C-B655-B0AFBAE948B7}" srcOrd="7" destOrd="0" presId="urn:microsoft.com/office/officeart/2008/layout/VerticalAccentList"/>
    <dgm:cxn modelId="{9F2A4520-64EB-4B51-8B7C-E9A92D38F335}" type="presParOf" srcId="{93B030A2-51AD-452C-B655-B0AFBAE948B7}" destId="{E54ABF67-8DC1-4B5E-B769-6B38D6527D55}" srcOrd="0" destOrd="0" presId="urn:microsoft.com/office/officeart/2008/layout/VerticalAccentList"/>
    <dgm:cxn modelId="{9CDE9DBC-1079-43C4-812B-2A5D3DC69C7B}" type="presParOf" srcId="{93B030A2-51AD-452C-B655-B0AFBAE948B7}" destId="{33D3F096-2DCE-4810-810D-5AC44D869D16}" srcOrd="1" destOrd="0" presId="urn:microsoft.com/office/officeart/2008/layout/VerticalAccentList"/>
    <dgm:cxn modelId="{EC6FE747-14E9-4B04-9E1D-78C81D4D3DE9}" type="presParOf" srcId="{93B030A2-51AD-452C-B655-B0AFBAE948B7}" destId="{E0FE17BC-7A6A-4849-B466-7BC54CC2E2B3}" srcOrd="2" destOrd="0" presId="urn:microsoft.com/office/officeart/2008/layout/VerticalAccentList"/>
    <dgm:cxn modelId="{8D0624F2-FAC5-4240-AD70-2CF7D096631F}" type="presParOf" srcId="{93B030A2-51AD-452C-B655-B0AFBAE948B7}" destId="{98D1FD3E-6C21-43BA-8323-D369F01DFA57}" srcOrd="3" destOrd="0" presId="urn:microsoft.com/office/officeart/2008/layout/VerticalAccentList"/>
    <dgm:cxn modelId="{BDAB4B87-5CC1-4F61-8C05-1884F63E62FB}" type="presParOf" srcId="{93B030A2-51AD-452C-B655-B0AFBAE948B7}" destId="{73A0F70B-2E7E-4C76-AB34-9E35BB34C3A6}" srcOrd="4" destOrd="0" presId="urn:microsoft.com/office/officeart/2008/layout/VerticalAccentList"/>
    <dgm:cxn modelId="{6F3E8495-5FDB-42A3-82E1-2FB28071C9CB}" type="presParOf" srcId="{93B030A2-51AD-452C-B655-B0AFBAE948B7}" destId="{A43DE1DC-3635-4B11-A9C8-5B8CAF2F15CC}" srcOrd="5" destOrd="0" presId="urn:microsoft.com/office/officeart/2008/layout/VerticalAccentList"/>
    <dgm:cxn modelId="{2CEAF71B-51CA-4B64-9E23-F3AF387F1297}" type="presParOf" srcId="{93B030A2-51AD-452C-B655-B0AFBAE948B7}" destId="{86C4E120-CD5F-4E01-8212-5F47568A5982}" srcOrd="6" destOrd="0" presId="urn:microsoft.com/office/officeart/2008/layout/Vertical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57E7C1-2517-4D4C-ACAD-62723636F6C2}" type="doc">
      <dgm:prSet loTypeId="urn:microsoft.com/office/officeart/2005/8/layout/hProcess11" loCatId="process" qsTypeId="urn:microsoft.com/office/officeart/2005/8/quickstyle/3d1" qsCatId="3D" csTypeId="urn:microsoft.com/office/officeart/2005/8/colors/colorful5" csCatId="colorful"/>
      <dgm:spPr/>
      <dgm:t>
        <a:bodyPr/>
        <a:lstStyle/>
        <a:p>
          <a:endParaRPr lang="en-US"/>
        </a:p>
      </dgm:t>
    </dgm:pt>
    <dgm:pt modelId="{2B13522F-3AE4-4913-AB17-BD2F1CC721E1}">
      <dgm:prSet/>
      <dgm:spPr/>
      <dgm:t>
        <a:bodyPr/>
        <a:lstStyle/>
        <a:p>
          <a:r>
            <a:rPr lang="en-US"/>
            <a:t>Amendment Process</a:t>
          </a:r>
        </a:p>
      </dgm:t>
    </dgm:pt>
    <dgm:pt modelId="{CD8EB1AD-3BF8-47D7-BECF-EDC5AAA6112E}" type="parTrans" cxnId="{8BB56DA8-322B-4723-AE5B-7B87C7FD115B}">
      <dgm:prSet/>
      <dgm:spPr/>
      <dgm:t>
        <a:bodyPr/>
        <a:lstStyle/>
        <a:p>
          <a:endParaRPr lang="en-US"/>
        </a:p>
      </dgm:t>
    </dgm:pt>
    <dgm:pt modelId="{853A2B5E-3169-4292-9AF7-A6930B43B859}" type="sibTrans" cxnId="{8BB56DA8-322B-4723-AE5B-7B87C7FD115B}">
      <dgm:prSet/>
      <dgm:spPr/>
      <dgm:t>
        <a:bodyPr/>
        <a:lstStyle/>
        <a:p>
          <a:endParaRPr lang="en-US"/>
        </a:p>
      </dgm:t>
    </dgm:pt>
    <dgm:pt modelId="{BAC2D97E-A307-4E4D-A1B5-ED33972C298F}">
      <dgm:prSet/>
      <dgm:spPr/>
      <dgm:t>
        <a:bodyPr/>
        <a:lstStyle/>
        <a:p>
          <a:r>
            <a:rPr lang="en-US"/>
            <a:t>Board of Directors</a:t>
          </a:r>
        </a:p>
      </dgm:t>
    </dgm:pt>
    <dgm:pt modelId="{E229E5B6-D373-466A-9FA7-C73C2EF99784}" type="parTrans" cxnId="{9DE15770-F467-4A2D-83B4-70FA1010DEEF}">
      <dgm:prSet/>
      <dgm:spPr/>
      <dgm:t>
        <a:bodyPr/>
        <a:lstStyle/>
        <a:p>
          <a:endParaRPr lang="en-US"/>
        </a:p>
      </dgm:t>
    </dgm:pt>
    <dgm:pt modelId="{3D99AA5C-9DB8-4FD9-8CD5-BC7835B78148}" type="sibTrans" cxnId="{9DE15770-F467-4A2D-83B4-70FA1010DEEF}">
      <dgm:prSet/>
      <dgm:spPr/>
      <dgm:t>
        <a:bodyPr/>
        <a:lstStyle/>
        <a:p>
          <a:endParaRPr lang="en-US"/>
        </a:p>
      </dgm:t>
    </dgm:pt>
    <dgm:pt modelId="{4E945176-EF95-4126-A801-0C946A5199BA}">
      <dgm:prSet/>
      <dgm:spPr/>
      <dgm:t>
        <a:bodyPr/>
        <a:lstStyle/>
        <a:p>
          <a:r>
            <a:rPr lang="en-US"/>
            <a:t>Committees and Appointments</a:t>
          </a:r>
        </a:p>
      </dgm:t>
    </dgm:pt>
    <dgm:pt modelId="{8914B6BB-A1F8-4E41-8379-295763921722}" type="parTrans" cxnId="{AF6E668D-5AC1-4D76-B86B-AD3A3AF2F056}">
      <dgm:prSet/>
      <dgm:spPr/>
      <dgm:t>
        <a:bodyPr/>
        <a:lstStyle/>
        <a:p>
          <a:endParaRPr lang="en-US"/>
        </a:p>
      </dgm:t>
    </dgm:pt>
    <dgm:pt modelId="{BCA8790E-CCFD-4CF6-9CCB-4AA2BEB46C16}" type="sibTrans" cxnId="{AF6E668D-5AC1-4D76-B86B-AD3A3AF2F056}">
      <dgm:prSet/>
      <dgm:spPr/>
      <dgm:t>
        <a:bodyPr/>
        <a:lstStyle/>
        <a:p>
          <a:endParaRPr lang="en-US"/>
        </a:p>
      </dgm:t>
    </dgm:pt>
    <dgm:pt modelId="{582A197F-76FC-4DBA-AD3E-7AAE8E14803B}">
      <dgm:prSet/>
      <dgm:spPr/>
      <dgm:t>
        <a:bodyPr/>
        <a:lstStyle/>
        <a:p>
          <a:r>
            <a:rPr lang="en-US"/>
            <a:t>Independent Contractors</a:t>
          </a:r>
        </a:p>
      </dgm:t>
    </dgm:pt>
    <dgm:pt modelId="{42AB69E5-042C-4400-B5BA-3F15EDBF5D86}" type="parTrans" cxnId="{95183836-A499-4307-950E-45DE9E3FE553}">
      <dgm:prSet/>
      <dgm:spPr/>
      <dgm:t>
        <a:bodyPr/>
        <a:lstStyle/>
        <a:p>
          <a:endParaRPr lang="en-US"/>
        </a:p>
      </dgm:t>
    </dgm:pt>
    <dgm:pt modelId="{F9BAE4C6-9EB6-4573-A6C8-CF26B20BC1FD}" type="sibTrans" cxnId="{95183836-A499-4307-950E-45DE9E3FE553}">
      <dgm:prSet/>
      <dgm:spPr/>
      <dgm:t>
        <a:bodyPr/>
        <a:lstStyle/>
        <a:p>
          <a:endParaRPr lang="en-US"/>
        </a:p>
      </dgm:t>
    </dgm:pt>
    <dgm:pt modelId="{9B4F024F-402B-4D26-8343-6084E815CF32}">
      <dgm:prSet/>
      <dgm:spPr/>
      <dgm:t>
        <a:bodyPr/>
        <a:lstStyle/>
        <a:p>
          <a:r>
            <a:rPr lang="en-US"/>
            <a:t>Membership Services</a:t>
          </a:r>
        </a:p>
      </dgm:t>
    </dgm:pt>
    <dgm:pt modelId="{D0050CDD-9744-4F0C-879E-4B379B2066A0}" type="parTrans" cxnId="{4ECA0059-EE30-43BC-B760-4B7A93F2A6D6}">
      <dgm:prSet/>
      <dgm:spPr/>
      <dgm:t>
        <a:bodyPr/>
        <a:lstStyle/>
        <a:p>
          <a:endParaRPr lang="en-US"/>
        </a:p>
      </dgm:t>
    </dgm:pt>
    <dgm:pt modelId="{8E76BDCA-126B-4CD3-9FBD-9E1AE1D14663}" type="sibTrans" cxnId="{4ECA0059-EE30-43BC-B760-4B7A93F2A6D6}">
      <dgm:prSet/>
      <dgm:spPr/>
      <dgm:t>
        <a:bodyPr/>
        <a:lstStyle/>
        <a:p>
          <a:endParaRPr lang="en-US"/>
        </a:p>
      </dgm:t>
    </dgm:pt>
    <dgm:pt modelId="{F775874F-EBF7-4AAE-B00C-44458C42E0B5}">
      <dgm:prSet/>
      <dgm:spPr/>
      <dgm:t>
        <a:bodyPr/>
        <a:lstStyle/>
        <a:p>
          <a:r>
            <a:rPr lang="en-US"/>
            <a:t>Dissolution</a:t>
          </a:r>
        </a:p>
      </dgm:t>
    </dgm:pt>
    <dgm:pt modelId="{0EEB56FC-0A6E-47B5-9A72-340801E787F3}" type="parTrans" cxnId="{2D01BEF6-E9A1-43D9-B8E7-2E818E7F7BE7}">
      <dgm:prSet/>
      <dgm:spPr/>
      <dgm:t>
        <a:bodyPr/>
        <a:lstStyle/>
        <a:p>
          <a:endParaRPr lang="en-US"/>
        </a:p>
      </dgm:t>
    </dgm:pt>
    <dgm:pt modelId="{C5DE3E28-30F4-45CB-812A-BFC29BE2F297}" type="sibTrans" cxnId="{2D01BEF6-E9A1-43D9-B8E7-2E818E7F7BE7}">
      <dgm:prSet/>
      <dgm:spPr/>
      <dgm:t>
        <a:bodyPr/>
        <a:lstStyle/>
        <a:p>
          <a:endParaRPr lang="en-US"/>
        </a:p>
      </dgm:t>
    </dgm:pt>
    <dgm:pt modelId="{657861F7-2004-4DDD-A5F0-0AB40335A952}" type="pres">
      <dgm:prSet presAssocID="{4C57E7C1-2517-4D4C-ACAD-62723636F6C2}" presName="Name0" presStyleCnt="0">
        <dgm:presLayoutVars>
          <dgm:dir/>
          <dgm:resizeHandles val="exact"/>
        </dgm:presLayoutVars>
      </dgm:prSet>
      <dgm:spPr/>
    </dgm:pt>
    <dgm:pt modelId="{2BBB3039-F6A1-45E1-81EE-A528FE94D52E}" type="pres">
      <dgm:prSet presAssocID="{4C57E7C1-2517-4D4C-ACAD-62723636F6C2}" presName="arrow" presStyleLbl="bgShp" presStyleIdx="0" presStyleCnt="1"/>
      <dgm:spPr/>
    </dgm:pt>
    <dgm:pt modelId="{4C3590B9-FAA8-4C4D-AF0A-EA713F6A47CC}" type="pres">
      <dgm:prSet presAssocID="{4C57E7C1-2517-4D4C-ACAD-62723636F6C2}" presName="points" presStyleCnt="0"/>
      <dgm:spPr/>
    </dgm:pt>
    <dgm:pt modelId="{E0727C62-3E5B-467E-8D70-EF8F1F22B4D7}" type="pres">
      <dgm:prSet presAssocID="{2B13522F-3AE4-4913-AB17-BD2F1CC721E1}" presName="compositeA" presStyleCnt="0"/>
      <dgm:spPr/>
    </dgm:pt>
    <dgm:pt modelId="{327FF262-AD40-4BE1-B56A-AB1C970D0193}" type="pres">
      <dgm:prSet presAssocID="{2B13522F-3AE4-4913-AB17-BD2F1CC721E1}" presName="textA" presStyleLbl="revTx" presStyleIdx="0" presStyleCnt="6">
        <dgm:presLayoutVars>
          <dgm:bulletEnabled val="1"/>
        </dgm:presLayoutVars>
      </dgm:prSet>
      <dgm:spPr/>
    </dgm:pt>
    <dgm:pt modelId="{F6A7F87A-DFD4-483B-8A2E-EDC72C9A0507}" type="pres">
      <dgm:prSet presAssocID="{2B13522F-3AE4-4913-AB17-BD2F1CC721E1}" presName="circleA" presStyleLbl="node1" presStyleIdx="0" presStyleCnt="6"/>
      <dgm:spPr/>
    </dgm:pt>
    <dgm:pt modelId="{14B3C7C8-4099-4B63-BB42-2DAAE54857E1}" type="pres">
      <dgm:prSet presAssocID="{2B13522F-3AE4-4913-AB17-BD2F1CC721E1}" presName="spaceA" presStyleCnt="0"/>
      <dgm:spPr/>
    </dgm:pt>
    <dgm:pt modelId="{95B8722F-68A4-4782-A232-1F011347B4AB}" type="pres">
      <dgm:prSet presAssocID="{853A2B5E-3169-4292-9AF7-A6930B43B859}" presName="space" presStyleCnt="0"/>
      <dgm:spPr/>
    </dgm:pt>
    <dgm:pt modelId="{FBE67036-7E7A-4678-BF27-E6072FC728CD}" type="pres">
      <dgm:prSet presAssocID="{BAC2D97E-A307-4E4D-A1B5-ED33972C298F}" presName="compositeB" presStyleCnt="0"/>
      <dgm:spPr/>
    </dgm:pt>
    <dgm:pt modelId="{EBBB517B-D5EE-4EB8-B0D2-A2AE977626E7}" type="pres">
      <dgm:prSet presAssocID="{BAC2D97E-A307-4E4D-A1B5-ED33972C298F}" presName="textB" presStyleLbl="revTx" presStyleIdx="1" presStyleCnt="6">
        <dgm:presLayoutVars>
          <dgm:bulletEnabled val="1"/>
        </dgm:presLayoutVars>
      </dgm:prSet>
      <dgm:spPr/>
    </dgm:pt>
    <dgm:pt modelId="{508064C6-424A-40BC-AAC7-61AB37D63D6D}" type="pres">
      <dgm:prSet presAssocID="{BAC2D97E-A307-4E4D-A1B5-ED33972C298F}" presName="circleB" presStyleLbl="node1" presStyleIdx="1" presStyleCnt="6"/>
      <dgm:spPr/>
    </dgm:pt>
    <dgm:pt modelId="{FEFB3807-0C31-4A64-AF40-56F1E7E3B6E4}" type="pres">
      <dgm:prSet presAssocID="{BAC2D97E-A307-4E4D-A1B5-ED33972C298F}" presName="spaceB" presStyleCnt="0"/>
      <dgm:spPr/>
    </dgm:pt>
    <dgm:pt modelId="{B2DB3B2A-B17F-4706-8B1B-1D3CD02E2453}" type="pres">
      <dgm:prSet presAssocID="{3D99AA5C-9DB8-4FD9-8CD5-BC7835B78148}" presName="space" presStyleCnt="0"/>
      <dgm:spPr/>
    </dgm:pt>
    <dgm:pt modelId="{54C76225-2FA3-4A24-AA2E-BE6431C0D124}" type="pres">
      <dgm:prSet presAssocID="{4E945176-EF95-4126-A801-0C946A5199BA}" presName="compositeA" presStyleCnt="0"/>
      <dgm:spPr/>
    </dgm:pt>
    <dgm:pt modelId="{66E6D3CA-0168-4DA6-8F64-3D3D201C98C2}" type="pres">
      <dgm:prSet presAssocID="{4E945176-EF95-4126-A801-0C946A5199BA}" presName="textA" presStyleLbl="revTx" presStyleIdx="2" presStyleCnt="6">
        <dgm:presLayoutVars>
          <dgm:bulletEnabled val="1"/>
        </dgm:presLayoutVars>
      </dgm:prSet>
      <dgm:spPr/>
    </dgm:pt>
    <dgm:pt modelId="{6EBED43D-4E3B-4E8F-B1B2-9F892417B6B0}" type="pres">
      <dgm:prSet presAssocID="{4E945176-EF95-4126-A801-0C946A5199BA}" presName="circleA" presStyleLbl="node1" presStyleIdx="2" presStyleCnt="6"/>
      <dgm:spPr/>
    </dgm:pt>
    <dgm:pt modelId="{6DD54E81-2CD1-484B-BEFA-4C5C5F1C1247}" type="pres">
      <dgm:prSet presAssocID="{4E945176-EF95-4126-A801-0C946A5199BA}" presName="spaceA" presStyleCnt="0"/>
      <dgm:spPr/>
    </dgm:pt>
    <dgm:pt modelId="{9998E45E-5BF0-493F-AF71-43C431662A30}" type="pres">
      <dgm:prSet presAssocID="{BCA8790E-CCFD-4CF6-9CCB-4AA2BEB46C16}" presName="space" presStyleCnt="0"/>
      <dgm:spPr/>
    </dgm:pt>
    <dgm:pt modelId="{49D54514-AE66-44F9-AA76-6C7AAC62FF96}" type="pres">
      <dgm:prSet presAssocID="{582A197F-76FC-4DBA-AD3E-7AAE8E14803B}" presName="compositeB" presStyleCnt="0"/>
      <dgm:spPr/>
    </dgm:pt>
    <dgm:pt modelId="{512733A9-0CD5-4242-9B5A-6F597BF87E34}" type="pres">
      <dgm:prSet presAssocID="{582A197F-76FC-4DBA-AD3E-7AAE8E14803B}" presName="textB" presStyleLbl="revTx" presStyleIdx="3" presStyleCnt="6">
        <dgm:presLayoutVars>
          <dgm:bulletEnabled val="1"/>
        </dgm:presLayoutVars>
      </dgm:prSet>
      <dgm:spPr/>
    </dgm:pt>
    <dgm:pt modelId="{59BFDB1D-FC1A-4FB0-97A5-EB5EBEF928E3}" type="pres">
      <dgm:prSet presAssocID="{582A197F-76FC-4DBA-AD3E-7AAE8E14803B}" presName="circleB" presStyleLbl="node1" presStyleIdx="3" presStyleCnt="6"/>
      <dgm:spPr/>
    </dgm:pt>
    <dgm:pt modelId="{81FA3655-95CD-498A-9B46-234D4FD97C35}" type="pres">
      <dgm:prSet presAssocID="{582A197F-76FC-4DBA-AD3E-7AAE8E14803B}" presName="spaceB" presStyleCnt="0"/>
      <dgm:spPr/>
    </dgm:pt>
    <dgm:pt modelId="{A026A0CA-F09A-451E-9832-F8BB90F717C8}" type="pres">
      <dgm:prSet presAssocID="{F9BAE4C6-9EB6-4573-A6C8-CF26B20BC1FD}" presName="space" presStyleCnt="0"/>
      <dgm:spPr/>
    </dgm:pt>
    <dgm:pt modelId="{385E4F8F-A26D-4C9C-A106-3AC63941F866}" type="pres">
      <dgm:prSet presAssocID="{9B4F024F-402B-4D26-8343-6084E815CF32}" presName="compositeA" presStyleCnt="0"/>
      <dgm:spPr/>
    </dgm:pt>
    <dgm:pt modelId="{0F5013AE-9974-44B0-91EF-0ED34D813A95}" type="pres">
      <dgm:prSet presAssocID="{9B4F024F-402B-4D26-8343-6084E815CF32}" presName="textA" presStyleLbl="revTx" presStyleIdx="4" presStyleCnt="6">
        <dgm:presLayoutVars>
          <dgm:bulletEnabled val="1"/>
        </dgm:presLayoutVars>
      </dgm:prSet>
      <dgm:spPr/>
    </dgm:pt>
    <dgm:pt modelId="{782464B3-DAEA-49CB-9D51-B7D1A2BF607F}" type="pres">
      <dgm:prSet presAssocID="{9B4F024F-402B-4D26-8343-6084E815CF32}" presName="circleA" presStyleLbl="node1" presStyleIdx="4" presStyleCnt="6"/>
      <dgm:spPr/>
    </dgm:pt>
    <dgm:pt modelId="{93CCF1FB-F8F6-4387-BD9D-A6DB434F8B39}" type="pres">
      <dgm:prSet presAssocID="{9B4F024F-402B-4D26-8343-6084E815CF32}" presName="spaceA" presStyleCnt="0"/>
      <dgm:spPr/>
    </dgm:pt>
    <dgm:pt modelId="{406EA38B-6741-45D2-B474-2AB068926097}" type="pres">
      <dgm:prSet presAssocID="{8E76BDCA-126B-4CD3-9FBD-9E1AE1D14663}" presName="space" presStyleCnt="0"/>
      <dgm:spPr/>
    </dgm:pt>
    <dgm:pt modelId="{E0037D00-BCF8-4D26-B9B2-86F0C9E38947}" type="pres">
      <dgm:prSet presAssocID="{F775874F-EBF7-4AAE-B00C-44458C42E0B5}" presName="compositeB" presStyleCnt="0"/>
      <dgm:spPr/>
    </dgm:pt>
    <dgm:pt modelId="{6EF83266-5DA6-4917-8596-77880DC699AC}" type="pres">
      <dgm:prSet presAssocID="{F775874F-EBF7-4AAE-B00C-44458C42E0B5}" presName="textB" presStyleLbl="revTx" presStyleIdx="5" presStyleCnt="6">
        <dgm:presLayoutVars>
          <dgm:bulletEnabled val="1"/>
        </dgm:presLayoutVars>
      </dgm:prSet>
      <dgm:spPr/>
    </dgm:pt>
    <dgm:pt modelId="{92FCB6C4-1790-4031-B456-5835863536AB}" type="pres">
      <dgm:prSet presAssocID="{F775874F-EBF7-4AAE-B00C-44458C42E0B5}" presName="circleB" presStyleLbl="node1" presStyleIdx="5" presStyleCnt="6"/>
      <dgm:spPr/>
    </dgm:pt>
    <dgm:pt modelId="{F5C7AD3D-397F-408A-8F24-3FE6E90387D5}" type="pres">
      <dgm:prSet presAssocID="{F775874F-EBF7-4AAE-B00C-44458C42E0B5}" presName="spaceB" presStyleCnt="0"/>
      <dgm:spPr/>
    </dgm:pt>
  </dgm:ptLst>
  <dgm:cxnLst>
    <dgm:cxn modelId="{95183836-A499-4307-950E-45DE9E3FE553}" srcId="{4C57E7C1-2517-4D4C-ACAD-62723636F6C2}" destId="{582A197F-76FC-4DBA-AD3E-7AAE8E14803B}" srcOrd="3" destOrd="0" parTransId="{42AB69E5-042C-4400-B5BA-3F15EDBF5D86}" sibTransId="{F9BAE4C6-9EB6-4573-A6C8-CF26B20BC1FD}"/>
    <dgm:cxn modelId="{BB6AF067-462B-4749-A4CC-D392BC585E32}" type="presOf" srcId="{BAC2D97E-A307-4E4D-A1B5-ED33972C298F}" destId="{EBBB517B-D5EE-4EB8-B0D2-A2AE977626E7}" srcOrd="0" destOrd="0" presId="urn:microsoft.com/office/officeart/2005/8/layout/hProcess11"/>
    <dgm:cxn modelId="{9DE15770-F467-4A2D-83B4-70FA1010DEEF}" srcId="{4C57E7C1-2517-4D4C-ACAD-62723636F6C2}" destId="{BAC2D97E-A307-4E4D-A1B5-ED33972C298F}" srcOrd="1" destOrd="0" parTransId="{E229E5B6-D373-466A-9FA7-C73C2EF99784}" sibTransId="{3D99AA5C-9DB8-4FD9-8CD5-BC7835B78148}"/>
    <dgm:cxn modelId="{350FFA56-1026-447E-A38D-EFB9415A46D9}" type="presOf" srcId="{4E945176-EF95-4126-A801-0C946A5199BA}" destId="{66E6D3CA-0168-4DA6-8F64-3D3D201C98C2}" srcOrd="0" destOrd="0" presId="urn:microsoft.com/office/officeart/2005/8/layout/hProcess11"/>
    <dgm:cxn modelId="{4ECA0059-EE30-43BC-B760-4B7A93F2A6D6}" srcId="{4C57E7C1-2517-4D4C-ACAD-62723636F6C2}" destId="{9B4F024F-402B-4D26-8343-6084E815CF32}" srcOrd="4" destOrd="0" parTransId="{D0050CDD-9744-4F0C-879E-4B379B2066A0}" sibTransId="{8E76BDCA-126B-4CD3-9FBD-9E1AE1D14663}"/>
    <dgm:cxn modelId="{AF6E668D-5AC1-4D76-B86B-AD3A3AF2F056}" srcId="{4C57E7C1-2517-4D4C-ACAD-62723636F6C2}" destId="{4E945176-EF95-4126-A801-0C946A5199BA}" srcOrd="2" destOrd="0" parTransId="{8914B6BB-A1F8-4E41-8379-295763921722}" sibTransId="{BCA8790E-CCFD-4CF6-9CCB-4AA2BEB46C16}"/>
    <dgm:cxn modelId="{8A492A96-43FD-402D-9B43-BF868340244E}" type="presOf" srcId="{9B4F024F-402B-4D26-8343-6084E815CF32}" destId="{0F5013AE-9974-44B0-91EF-0ED34D813A95}" srcOrd="0" destOrd="0" presId="urn:microsoft.com/office/officeart/2005/8/layout/hProcess11"/>
    <dgm:cxn modelId="{153AFDA5-CDBD-421D-9837-FD111A829790}" type="presOf" srcId="{F775874F-EBF7-4AAE-B00C-44458C42E0B5}" destId="{6EF83266-5DA6-4917-8596-77880DC699AC}" srcOrd="0" destOrd="0" presId="urn:microsoft.com/office/officeart/2005/8/layout/hProcess11"/>
    <dgm:cxn modelId="{8BB56DA8-322B-4723-AE5B-7B87C7FD115B}" srcId="{4C57E7C1-2517-4D4C-ACAD-62723636F6C2}" destId="{2B13522F-3AE4-4913-AB17-BD2F1CC721E1}" srcOrd="0" destOrd="0" parTransId="{CD8EB1AD-3BF8-47D7-BECF-EDC5AAA6112E}" sibTransId="{853A2B5E-3169-4292-9AF7-A6930B43B859}"/>
    <dgm:cxn modelId="{07B79FAF-B765-430F-98DE-DE7C41886AFA}" type="presOf" srcId="{2B13522F-3AE4-4913-AB17-BD2F1CC721E1}" destId="{327FF262-AD40-4BE1-B56A-AB1C970D0193}" srcOrd="0" destOrd="0" presId="urn:microsoft.com/office/officeart/2005/8/layout/hProcess11"/>
    <dgm:cxn modelId="{694584B0-1C5C-4863-9CEB-B6868E5E317D}" type="presOf" srcId="{582A197F-76FC-4DBA-AD3E-7AAE8E14803B}" destId="{512733A9-0CD5-4242-9B5A-6F597BF87E34}" srcOrd="0" destOrd="0" presId="urn:microsoft.com/office/officeart/2005/8/layout/hProcess11"/>
    <dgm:cxn modelId="{1F2C73D8-9874-4234-84C7-163C88AB61A4}" type="presOf" srcId="{4C57E7C1-2517-4D4C-ACAD-62723636F6C2}" destId="{657861F7-2004-4DDD-A5F0-0AB40335A952}" srcOrd="0" destOrd="0" presId="urn:microsoft.com/office/officeart/2005/8/layout/hProcess11"/>
    <dgm:cxn modelId="{2D01BEF6-E9A1-43D9-B8E7-2E818E7F7BE7}" srcId="{4C57E7C1-2517-4D4C-ACAD-62723636F6C2}" destId="{F775874F-EBF7-4AAE-B00C-44458C42E0B5}" srcOrd="5" destOrd="0" parTransId="{0EEB56FC-0A6E-47B5-9A72-340801E787F3}" sibTransId="{C5DE3E28-30F4-45CB-812A-BFC29BE2F297}"/>
    <dgm:cxn modelId="{B82A7FE8-BBE4-4022-B399-B14D25E70B7F}" type="presParOf" srcId="{657861F7-2004-4DDD-A5F0-0AB40335A952}" destId="{2BBB3039-F6A1-45E1-81EE-A528FE94D52E}" srcOrd="0" destOrd="0" presId="urn:microsoft.com/office/officeart/2005/8/layout/hProcess11"/>
    <dgm:cxn modelId="{4BC31E47-DA04-4FF7-8825-13B833CFDC1B}" type="presParOf" srcId="{657861F7-2004-4DDD-A5F0-0AB40335A952}" destId="{4C3590B9-FAA8-4C4D-AF0A-EA713F6A47CC}" srcOrd="1" destOrd="0" presId="urn:microsoft.com/office/officeart/2005/8/layout/hProcess11"/>
    <dgm:cxn modelId="{19C7B8D5-F463-4601-81A7-2EE2A62FB46D}" type="presParOf" srcId="{4C3590B9-FAA8-4C4D-AF0A-EA713F6A47CC}" destId="{E0727C62-3E5B-467E-8D70-EF8F1F22B4D7}" srcOrd="0" destOrd="0" presId="urn:microsoft.com/office/officeart/2005/8/layout/hProcess11"/>
    <dgm:cxn modelId="{8E1227C6-2E56-4166-8F96-DA9BE741C2BF}" type="presParOf" srcId="{E0727C62-3E5B-467E-8D70-EF8F1F22B4D7}" destId="{327FF262-AD40-4BE1-B56A-AB1C970D0193}" srcOrd="0" destOrd="0" presId="urn:microsoft.com/office/officeart/2005/8/layout/hProcess11"/>
    <dgm:cxn modelId="{87ACA20A-F13E-444B-8D5C-86D63AEA5156}" type="presParOf" srcId="{E0727C62-3E5B-467E-8D70-EF8F1F22B4D7}" destId="{F6A7F87A-DFD4-483B-8A2E-EDC72C9A0507}" srcOrd="1" destOrd="0" presId="urn:microsoft.com/office/officeart/2005/8/layout/hProcess11"/>
    <dgm:cxn modelId="{A1FD12ED-ABFF-402E-94C7-5C4CC1A97F82}" type="presParOf" srcId="{E0727C62-3E5B-467E-8D70-EF8F1F22B4D7}" destId="{14B3C7C8-4099-4B63-BB42-2DAAE54857E1}" srcOrd="2" destOrd="0" presId="urn:microsoft.com/office/officeart/2005/8/layout/hProcess11"/>
    <dgm:cxn modelId="{F066419C-FF92-4A15-9501-3F54D3E14FE7}" type="presParOf" srcId="{4C3590B9-FAA8-4C4D-AF0A-EA713F6A47CC}" destId="{95B8722F-68A4-4782-A232-1F011347B4AB}" srcOrd="1" destOrd="0" presId="urn:microsoft.com/office/officeart/2005/8/layout/hProcess11"/>
    <dgm:cxn modelId="{A4995259-14C6-44E4-8036-60B8EE854E50}" type="presParOf" srcId="{4C3590B9-FAA8-4C4D-AF0A-EA713F6A47CC}" destId="{FBE67036-7E7A-4678-BF27-E6072FC728CD}" srcOrd="2" destOrd="0" presId="urn:microsoft.com/office/officeart/2005/8/layout/hProcess11"/>
    <dgm:cxn modelId="{F92C503F-5A5B-49E9-825C-1E7B9BDCFAA8}" type="presParOf" srcId="{FBE67036-7E7A-4678-BF27-E6072FC728CD}" destId="{EBBB517B-D5EE-4EB8-B0D2-A2AE977626E7}" srcOrd="0" destOrd="0" presId="urn:microsoft.com/office/officeart/2005/8/layout/hProcess11"/>
    <dgm:cxn modelId="{37A55292-5ACA-42DD-83F4-BD617D1B7AB4}" type="presParOf" srcId="{FBE67036-7E7A-4678-BF27-E6072FC728CD}" destId="{508064C6-424A-40BC-AAC7-61AB37D63D6D}" srcOrd="1" destOrd="0" presId="urn:microsoft.com/office/officeart/2005/8/layout/hProcess11"/>
    <dgm:cxn modelId="{F37599DC-1626-4D80-98C0-CCF25F2F002C}" type="presParOf" srcId="{FBE67036-7E7A-4678-BF27-E6072FC728CD}" destId="{FEFB3807-0C31-4A64-AF40-56F1E7E3B6E4}" srcOrd="2" destOrd="0" presId="urn:microsoft.com/office/officeart/2005/8/layout/hProcess11"/>
    <dgm:cxn modelId="{83B021D8-E42A-43FA-9562-2A0E88EC01FE}" type="presParOf" srcId="{4C3590B9-FAA8-4C4D-AF0A-EA713F6A47CC}" destId="{B2DB3B2A-B17F-4706-8B1B-1D3CD02E2453}" srcOrd="3" destOrd="0" presId="urn:microsoft.com/office/officeart/2005/8/layout/hProcess11"/>
    <dgm:cxn modelId="{ADC30923-8AB6-4D35-8F10-9ECBE897B3CF}" type="presParOf" srcId="{4C3590B9-FAA8-4C4D-AF0A-EA713F6A47CC}" destId="{54C76225-2FA3-4A24-AA2E-BE6431C0D124}" srcOrd="4" destOrd="0" presId="urn:microsoft.com/office/officeart/2005/8/layout/hProcess11"/>
    <dgm:cxn modelId="{01A0EA44-751B-4042-82AD-5E0FE4C1FED1}" type="presParOf" srcId="{54C76225-2FA3-4A24-AA2E-BE6431C0D124}" destId="{66E6D3CA-0168-4DA6-8F64-3D3D201C98C2}" srcOrd="0" destOrd="0" presId="urn:microsoft.com/office/officeart/2005/8/layout/hProcess11"/>
    <dgm:cxn modelId="{C208D113-48CD-4FE0-87DD-A1C20D1CE90A}" type="presParOf" srcId="{54C76225-2FA3-4A24-AA2E-BE6431C0D124}" destId="{6EBED43D-4E3B-4E8F-B1B2-9F892417B6B0}" srcOrd="1" destOrd="0" presId="urn:microsoft.com/office/officeart/2005/8/layout/hProcess11"/>
    <dgm:cxn modelId="{F97A2877-ED7E-4000-8938-D9F961B5D2EF}" type="presParOf" srcId="{54C76225-2FA3-4A24-AA2E-BE6431C0D124}" destId="{6DD54E81-2CD1-484B-BEFA-4C5C5F1C1247}" srcOrd="2" destOrd="0" presId="urn:microsoft.com/office/officeart/2005/8/layout/hProcess11"/>
    <dgm:cxn modelId="{D755A01D-2794-41DD-849A-18E489AC12BD}" type="presParOf" srcId="{4C3590B9-FAA8-4C4D-AF0A-EA713F6A47CC}" destId="{9998E45E-5BF0-493F-AF71-43C431662A30}" srcOrd="5" destOrd="0" presId="urn:microsoft.com/office/officeart/2005/8/layout/hProcess11"/>
    <dgm:cxn modelId="{631F828D-0B07-4FB9-9FBC-A1B93BC9370F}" type="presParOf" srcId="{4C3590B9-FAA8-4C4D-AF0A-EA713F6A47CC}" destId="{49D54514-AE66-44F9-AA76-6C7AAC62FF96}" srcOrd="6" destOrd="0" presId="urn:microsoft.com/office/officeart/2005/8/layout/hProcess11"/>
    <dgm:cxn modelId="{0D52D47C-CC1E-4413-B386-030B89D579A5}" type="presParOf" srcId="{49D54514-AE66-44F9-AA76-6C7AAC62FF96}" destId="{512733A9-0CD5-4242-9B5A-6F597BF87E34}" srcOrd="0" destOrd="0" presId="urn:microsoft.com/office/officeart/2005/8/layout/hProcess11"/>
    <dgm:cxn modelId="{38DEEE29-1426-4A03-9271-48E24C5F5429}" type="presParOf" srcId="{49D54514-AE66-44F9-AA76-6C7AAC62FF96}" destId="{59BFDB1D-FC1A-4FB0-97A5-EB5EBEF928E3}" srcOrd="1" destOrd="0" presId="urn:microsoft.com/office/officeart/2005/8/layout/hProcess11"/>
    <dgm:cxn modelId="{06D114E6-0DFE-43B1-BD3D-FBF17A8C4862}" type="presParOf" srcId="{49D54514-AE66-44F9-AA76-6C7AAC62FF96}" destId="{81FA3655-95CD-498A-9B46-234D4FD97C35}" srcOrd="2" destOrd="0" presId="urn:microsoft.com/office/officeart/2005/8/layout/hProcess11"/>
    <dgm:cxn modelId="{393B2589-D8E5-48AE-944E-6810FE2BB02E}" type="presParOf" srcId="{4C3590B9-FAA8-4C4D-AF0A-EA713F6A47CC}" destId="{A026A0CA-F09A-451E-9832-F8BB90F717C8}" srcOrd="7" destOrd="0" presId="urn:microsoft.com/office/officeart/2005/8/layout/hProcess11"/>
    <dgm:cxn modelId="{2E681DCA-DFA4-49A2-AC33-7936315A27AA}" type="presParOf" srcId="{4C3590B9-FAA8-4C4D-AF0A-EA713F6A47CC}" destId="{385E4F8F-A26D-4C9C-A106-3AC63941F866}" srcOrd="8" destOrd="0" presId="urn:microsoft.com/office/officeart/2005/8/layout/hProcess11"/>
    <dgm:cxn modelId="{44FA9C61-B271-4875-8F29-4B5E1378D498}" type="presParOf" srcId="{385E4F8F-A26D-4C9C-A106-3AC63941F866}" destId="{0F5013AE-9974-44B0-91EF-0ED34D813A95}" srcOrd="0" destOrd="0" presId="urn:microsoft.com/office/officeart/2005/8/layout/hProcess11"/>
    <dgm:cxn modelId="{6394F6C9-2309-4151-B0A9-C13251B75CE5}" type="presParOf" srcId="{385E4F8F-A26D-4C9C-A106-3AC63941F866}" destId="{782464B3-DAEA-49CB-9D51-B7D1A2BF607F}" srcOrd="1" destOrd="0" presId="urn:microsoft.com/office/officeart/2005/8/layout/hProcess11"/>
    <dgm:cxn modelId="{14C35AD5-1DC4-44B4-BD29-E4D3486495D3}" type="presParOf" srcId="{385E4F8F-A26D-4C9C-A106-3AC63941F866}" destId="{93CCF1FB-F8F6-4387-BD9D-A6DB434F8B39}" srcOrd="2" destOrd="0" presId="urn:microsoft.com/office/officeart/2005/8/layout/hProcess11"/>
    <dgm:cxn modelId="{CF4FE820-D369-4603-AFFD-FBD52C37A4DF}" type="presParOf" srcId="{4C3590B9-FAA8-4C4D-AF0A-EA713F6A47CC}" destId="{406EA38B-6741-45D2-B474-2AB068926097}" srcOrd="9" destOrd="0" presId="urn:microsoft.com/office/officeart/2005/8/layout/hProcess11"/>
    <dgm:cxn modelId="{8CD186F1-28E7-4EF1-8780-6EF0AADC7A93}" type="presParOf" srcId="{4C3590B9-FAA8-4C4D-AF0A-EA713F6A47CC}" destId="{E0037D00-BCF8-4D26-B9B2-86F0C9E38947}" srcOrd="10" destOrd="0" presId="urn:microsoft.com/office/officeart/2005/8/layout/hProcess11"/>
    <dgm:cxn modelId="{A7159CBD-D596-4DD2-BBF9-94828026F84D}" type="presParOf" srcId="{E0037D00-BCF8-4D26-B9B2-86F0C9E38947}" destId="{6EF83266-5DA6-4917-8596-77880DC699AC}" srcOrd="0" destOrd="0" presId="urn:microsoft.com/office/officeart/2005/8/layout/hProcess11"/>
    <dgm:cxn modelId="{5F6F4E22-9140-4AF4-ADAE-0EA39D8D90AB}" type="presParOf" srcId="{E0037D00-BCF8-4D26-B9B2-86F0C9E38947}" destId="{92FCB6C4-1790-4031-B456-5835863536AB}" srcOrd="1" destOrd="0" presId="urn:microsoft.com/office/officeart/2005/8/layout/hProcess11"/>
    <dgm:cxn modelId="{2AD81CBC-E49A-4E5F-A690-AF90679A2579}" type="presParOf" srcId="{E0037D00-BCF8-4D26-B9B2-86F0C9E38947}" destId="{F5C7AD3D-397F-408A-8F24-3FE6E90387D5}"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14CF1F-1629-4AD2-9304-FC1443927162}" type="doc">
      <dgm:prSet loTypeId="urn:microsoft.com/office/officeart/2005/8/layout/matrix3" loCatId="matrix" qsTypeId="urn:microsoft.com/office/officeart/2005/8/quickstyle/simple3" qsCatId="simple" csTypeId="urn:microsoft.com/office/officeart/2005/8/colors/colorful4" csCatId="colorful" phldr="1"/>
      <dgm:spPr/>
      <dgm:t>
        <a:bodyPr/>
        <a:lstStyle/>
        <a:p>
          <a:endParaRPr lang="en-US"/>
        </a:p>
      </dgm:t>
    </dgm:pt>
    <dgm:pt modelId="{6403E2AE-A009-4C83-BA90-DFA54585DC84}">
      <dgm:prSet/>
      <dgm:spPr>
        <a:solidFill>
          <a:schemeClr val="accent4">
            <a:lumMod val="20000"/>
            <a:lumOff val="80000"/>
          </a:schemeClr>
        </a:solidFill>
      </dgm:spPr>
      <dgm:t>
        <a:bodyPr/>
        <a:lstStyle/>
        <a:p>
          <a:r>
            <a:rPr lang="en-US" dirty="0"/>
            <a:t>Reflects the mission, goals and values</a:t>
          </a:r>
        </a:p>
      </dgm:t>
    </dgm:pt>
    <dgm:pt modelId="{59575D5C-A616-4478-90E1-B2705F4DB2CE}" type="parTrans" cxnId="{8F88FD0C-C3B9-4B78-B506-7E7B6D2AB17A}">
      <dgm:prSet/>
      <dgm:spPr/>
      <dgm:t>
        <a:bodyPr/>
        <a:lstStyle/>
        <a:p>
          <a:endParaRPr lang="en-US"/>
        </a:p>
      </dgm:t>
    </dgm:pt>
    <dgm:pt modelId="{C7E73BC7-CF22-45E1-B13E-2A4226E10C02}" type="sibTrans" cxnId="{8F88FD0C-C3B9-4B78-B506-7E7B6D2AB17A}">
      <dgm:prSet/>
      <dgm:spPr/>
      <dgm:t>
        <a:bodyPr/>
        <a:lstStyle/>
        <a:p>
          <a:endParaRPr lang="en-US"/>
        </a:p>
      </dgm:t>
    </dgm:pt>
    <dgm:pt modelId="{A3AF5502-257D-4B7D-904B-A13EB2C1F4D9}">
      <dgm:prSet/>
      <dgm:spPr>
        <a:solidFill>
          <a:schemeClr val="accent6">
            <a:lumMod val="20000"/>
            <a:lumOff val="80000"/>
          </a:schemeClr>
        </a:solidFill>
      </dgm:spPr>
      <dgm:t>
        <a:bodyPr/>
        <a:lstStyle/>
        <a:p>
          <a:r>
            <a:rPr lang="en-US" dirty="0"/>
            <a:t>Based on fact not opinion</a:t>
          </a:r>
        </a:p>
      </dgm:t>
    </dgm:pt>
    <dgm:pt modelId="{1D94CC42-B067-4F05-98D8-B0A2BA6885C5}" type="parTrans" cxnId="{5F6BFEF7-7125-4078-B4AE-819A553AE7D9}">
      <dgm:prSet/>
      <dgm:spPr/>
      <dgm:t>
        <a:bodyPr/>
        <a:lstStyle/>
        <a:p>
          <a:endParaRPr lang="en-US"/>
        </a:p>
      </dgm:t>
    </dgm:pt>
    <dgm:pt modelId="{36C534C4-6167-4B04-B9D0-EB81DEEEEFFD}" type="sibTrans" cxnId="{5F6BFEF7-7125-4078-B4AE-819A553AE7D9}">
      <dgm:prSet/>
      <dgm:spPr/>
      <dgm:t>
        <a:bodyPr/>
        <a:lstStyle/>
        <a:p>
          <a:endParaRPr lang="en-US"/>
        </a:p>
      </dgm:t>
    </dgm:pt>
    <dgm:pt modelId="{4BA436D7-9537-4E86-8348-9F46CEADAFC1}">
      <dgm:prSet/>
      <dgm:spPr>
        <a:solidFill>
          <a:schemeClr val="accent5">
            <a:lumMod val="20000"/>
            <a:lumOff val="80000"/>
          </a:schemeClr>
        </a:solidFill>
      </dgm:spPr>
      <dgm:t>
        <a:bodyPr/>
        <a:lstStyle/>
        <a:p>
          <a:r>
            <a:rPr lang="en-US" dirty="0"/>
            <a:t>Future orientated and proactive</a:t>
          </a:r>
        </a:p>
      </dgm:t>
    </dgm:pt>
    <dgm:pt modelId="{128DB634-1DC7-4514-8F5A-104DC75613E0}" type="parTrans" cxnId="{8338D1C1-E92C-48EE-8A63-33489A6D7550}">
      <dgm:prSet/>
      <dgm:spPr/>
      <dgm:t>
        <a:bodyPr/>
        <a:lstStyle/>
        <a:p>
          <a:endParaRPr lang="en-US"/>
        </a:p>
      </dgm:t>
    </dgm:pt>
    <dgm:pt modelId="{2B49227B-0667-4600-8F55-D6FF3EF531CE}" type="sibTrans" cxnId="{8338D1C1-E92C-48EE-8A63-33489A6D7550}">
      <dgm:prSet/>
      <dgm:spPr/>
      <dgm:t>
        <a:bodyPr/>
        <a:lstStyle/>
        <a:p>
          <a:endParaRPr lang="en-US"/>
        </a:p>
      </dgm:t>
    </dgm:pt>
    <dgm:pt modelId="{DC437E92-1F63-4336-8F74-30F32AA49F04}">
      <dgm:prSet/>
      <dgm:spPr>
        <a:solidFill>
          <a:schemeClr val="accent2">
            <a:lumMod val="20000"/>
            <a:lumOff val="80000"/>
          </a:schemeClr>
        </a:solidFill>
      </dgm:spPr>
      <dgm:t>
        <a:bodyPr/>
        <a:lstStyle/>
        <a:p>
          <a:r>
            <a:rPr lang="en-US" dirty="0"/>
            <a:t>A guide to aid in decision making</a:t>
          </a:r>
        </a:p>
      </dgm:t>
    </dgm:pt>
    <dgm:pt modelId="{F71558A4-D78F-409A-AADE-AF7F781B7253}" type="parTrans" cxnId="{9BB7CDCB-9690-4E98-834B-91C92FDCECA1}">
      <dgm:prSet/>
      <dgm:spPr/>
      <dgm:t>
        <a:bodyPr/>
        <a:lstStyle/>
        <a:p>
          <a:endParaRPr lang="en-US"/>
        </a:p>
      </dgm:t>
    </dgm:pt>
    <dgm:pt modelId="{86ED9FEE-2867-4811-B706-A0F1978C0E9C}" type="sibTrans" cxnId="{9BB7CDCB-9690-4E98-834B-91C92FDCECA1}">
      <dgm:prSet/>
      <dgm:spPr/>
      <dgm:t>
        <a:bodyPr/>
        <a:lstStyle/>
        <a:p>
          <a:endParaRPr lang="en-US"/>
        </a:p>
      </dgm:t>
    </dgm:pt>
    <dgm:pt modelId="{1828C418-FE7B-4446-B144-93130D352A33}" type="pres">
      <dgm:prSet presAssocID="{9E14CF1F-1629-4AD2-9304-FC1443927162}" presName="matrix" presStyleCnt="0">
        <dgm:presLayoutVars>
          <dgm:chMax val="1"/>
          <dgm:dir/>
          <dgm:resizeHandles val="exact"/>
        </dgm:presLayoutVars>
      </dgm:prSet>
      <dgm:spPr/>
    </dgm:pt>
    <dgm:pt modelId="{07FF2B9B-86BC-46A7-A6CF-0E8D4ED32CBB}" type="pres">
      <dgm:prSet presAssocID="{9E14CF1F-1629-4AD2-9304-FC1443927162}" presName="diamond" presStyleLbl="bgShp" presStyleIdx="0" presStyleCnt="1"/>
      <dgm:spPr>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50000" r="50000" b="50000"/>
          </a:path>
          <a:tileRect/>
        </a:gradFill>
      </dgm:spPr>
    </dgm:pt>
    <dgm:pt modelId="{918C976C-68B4-4FDB-BA47-37135FF609E1}" type="pres">
      <dgm:prSet presAssocID="{9E14CF1F-1629-4AD2-9304-FC1443927162}" presName="quad1" presStyleLbl="node1" presStyleIdx="0" presStyleCnt="4">
        <dgm:presLayoutVars>
          <dgm:chMax val="0"/>
          <dgm:chPref val="0"/>
          <dgm:bulletEnabled val="1"/>
        </dgm:presLayoutVars>
      </dgm:prSet>
      <dgm:spPr/>
    </dgm:pt>
    <dgm:pt modelId="{DA464713-BC1D-420E-A992-D65C9D797DB7}" type="pres">
      <dgm:prSet presAssocID="{9E14CF1F-1629-4AD2-9304-FC1443927162}" presName="quad2" presStyleLbl="node1" presStyleIdx="1" presStyleCnt="4">
        <dgm:presLayoutVars>
          <dgm:chMax val="0"/>
          <dgm:chPref val="0"/>
          <dgm:bulletEnabled val="1"/>
        </dgm:presLayoutVars>
      </dgm:prSet>
      <dgm:spPr/>
    </dgm:pt>
    <dgm:pt modelId="{90A305CC-CA5C-4E5D-A403-1AB4A5EC6012}" type="pres">
      <dgm:prSet presAssocID="{9E14CF1F-1629-4AD2-9304-FC1443927162}" presName="quad3" presStyleLbl="node1" presStyleIdx="2" presStyleCnt="4">
        <dgm:presLayoutVars>
          <dgm:chMax val="0"/>
          <dgm:chPref val="0"/>
          <dgm:bulletEnabled val="1"/>
        </dgm:presLayoutVars>
      </dgm:prSet>
      <dgm:spPr/>
    </dgm:pt>
    <dgm:pt modelId="{B55498D7-49CD-4CB2-A7F9-7B7535ECA150}" type="pres">
      <dgm:prSet presAssocID="{9E14CF1F-1629-4AD2-9304-FC1443927162}" presName="quad4" presStyleLbl="node1" presStyleIdx="3" presStyleCnt="4">
        <dgm:presLayoutVars>
          <dgm:chMax val="0"/>
          <dgm:chPref val="0"/>
          <dgm:bulletEnabled val="1"/>
        </dgm:presLayoutVars>
      </dgm:prSet>
      <dgm:spPr/>
    </dgm:pt>
  </dgm:ptLst>
  <dgm:cxnLst>
    <dgm:cxn modelId="{8F88FD0C-C3B9-4B78-B506-7E7B6D2AB17A}" srcId="{9E14CF1F-1629-4AD2-9304-FC1443927162}" destId="{6403E2AE-A009-4C83-BA90-DFA54585DC84}" srcOrd="0" destOrd="0" parTransId="{59575D5C-A616-4478-90E1-B2705F4DB2CE}" sibTransId="{C7E73BC7-CF22-45E1-B13E-2A4226E10C02}"/>
    <dgm:cxn modelId="{CD625477-3646-4441-AB85-C19BF168328A}" type="presOf" srcId="{4BA436D7-9537-4E86-8348-9F46CEADAFC1}" destId="{90A305CC-CA5C-4E5D-A403-1AB4A5EC6012}" srcOrd="0" destOrd="0" presId="urn:microsoft.com/office/officeart/2005/8/layout/matrix3"/>
    <dgm:cxn modelId="{3B50CA86-E20F-4B26-B6F0-1647D44DCD63}" type="presOf" srcId="{9E14CF1F-1629-4AD2-9304-FC1443927162}" destId="{1828C418-FE7B-4446-B144-93130D352A33}" srcOrd="0" destOrd="0" presId="urn:microsoft.com/office/officeart/2005/8/layout/matrix3"/>
    <dgm:cxn modelId="{3E8A33A5-33E5-469A-9704-C52375029613}" type="presOf" srcId="{A3AF5502-257D-4B7D-904B-A13EB2C1F4D9}" destId="{DA464713-BC1D-420E-A992-D65C9D797DB7}" srcOrd="0" destOrd="0" presId="urn:microsoft.com/office/officeart/2005/8/layout/matrix3"/>
    <dgm:cxn modelId="{402C74BF-6568-4DE4-BBD2-00C4601235C8}" type="presOf" srcId="{DC437E92-1F63-4336-8F74-30F32AA49F04}" destId="{B55498D7-49CD-4CB2-A7F9-7B7535ECA150}" srcOrd="0" destOrd="0" presId="urn:microsoft.com/office/officeart/2005/8/layout/matrix3"/>
    <dgm:cxn modelId="{8338D1C1-E92C-48EE-8A63-33489A6D7550}" srcId="{9E14CF1F-1629-4AD2-9304-FC1443927162}" destId="{4BA436D7-9537-4E86-8348-9F46CEADAFC1}" srcOrd="2" destOrd="0" parTransId="{128DB634-1DC7-4514-8F5A-104DC75613E0}" sibTransId="{2B49227B-0667-4600-8F55-D6FF3EF531CE}"/>
    <dgm:cxn modelId="{6E00A6C4-B697-47B8-8DA1-FF5DF1A8BC95}" type="presOf" srcId="{6403E2AE-A009-4C83-BA90-DFA54585DC84}" destId="{918C976C-68B4-4FDB-BA47-37135FF609E1}" srcOrd="0" destOrd="0" presId="urn:microsoft.com/office/officeart/2005/8/layout/matrix3"/>
    <dgm:cxn modelId="{9BB7CDCB-9690-4E98-834B-91C92FDCECA1}" srcId="{9E14CF1F-1629-4AD2-9304-FC1443927162}" destId="{DC437E92-1F63-4336-8F74-30F32AA49F04}" srcOrd="3" destOrd="0" parTransId="{F71558A4-D78F-409A-AADE-AF7F781B7253}" sibTransId="{86ED9FEE-2867-4811-B706-A0F1978C0E9C}"/>
    <dgm:cxn modelId="{5F6BFEF7-7125-4078-B4AE-819A553AE7D9}" srcId="{9E14CF1F-1629-4AD2-9304-FC1443927162}" destId="{A3AF5502-257D-4B7D-904B-A13EB2C1F4D9}" srcOrd="1" destOrd="0" parTransId="{1D94CC42-B067-4F05-98D8-B0A2BA6885C5}" sibTransId="{36C534C4-6167-4B04-B9D0-EB81DEEEEFFD}"/>
    <dgm:cxn modelId="{48B997C0-6D16-488F-AAF8-DD92E600D73B}" type="presParOf" srcId="{1828C418-FE7B-4446-B144-93130D352A33}" destId="{07FF2B9B-86BC-46A7-A6CF-0E8D4ED32CBB}" srcOrd="0" destOrd="0" presId="urn:microsoft.com/office/officeart/2005/8/layout/matrix3"/>
    <dgm:cxn modelId="{FEE7B978-244A-4FC1-9D19-ED5B46B58068}" type="presParOf" srcId="{1828C418-FE7B-4446-B144-93130D352A33}" destId="{918C976C-68B4-4FDB-BA47-37135FF609E1}" srcOrd="1" destOrd="0" presId="urn:microsoft.com/office/officeart/2005/8/layout/matrix3"/>
    <dgm:cxn modelId="{A993D1A0-EC30-491D-A682-4DCD4937AEAF}" type="presParOf" srcId="{1828C418-FE7B-4446-B144-93130D352A33}" destId="{DA464713-BC1D-420E-A992-D65C9D797DB7}" srcOrd="2" destOrd="0" presId="urn:microsoft.com/office/officeart/2005/8/layout/matrix3"/>
    <dgm:cxn modelId="{B1AA1D01-D8EE-4445-ADD1-E8F3142F7657}" type="presParOf" srcId="{1828C418-FE7B-4446-B144-93130D352A33}" destId="{90A305CC-CA5C-4E5D-A403-1AB4A5EC6012}" srcOrd="3" destOrd="0" presId="urn:microsoft.com/office/officeart/2005/8/layout/matrix3"/>
    <dgm:cxn modelId="{1CF7174A-DCDA-4DC8-A7D3-559C48D16348}" type="presParOf" srcId="{1828C418-FE7B-4446-B144-93130D352A33}" destId="{B55498D7-49CD-4CB2-A7F9-7B7535ECA150}"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2ABE4E-7112-4BD0-B412-622806B4B9B6}" type="doc">
      <dgm:prSet loTypeId="urn:diagrams.loki3.com/BracketList" loCatId="list" qsTypeId="urn:microsoft.com/office/officeart/2005/8/quickstyle/simple3" qsCatId="simple" csTypeId="urn:microsoft.com/office/officeart/2005/8/colors/colorful5" csCatId="colorful" phldr="1"/>
      <dgm:spPr/>
      <dgm:t>
        <a:bodyPr/>
        <a:lstStyle/>
        <a:p>
          <a:endParaRPr lang="en-US"/>
        </a:p>
      </dgm:t>
    </dgm:pt>
    <dgm:pt modelId="{F10FD5ED-B632-4AA7-B6C5-FC53010786BF}">
      <dgm:prSet/>
      <dgm:spPr/>
      <dgm:t>
        <a:bodyPr/>
        <a:lstStyle/>
        <a:p>
          <a:r>
            <a:rPr lang="en-US"/>
            <a:t>When writing policies and procedures,  keep it simple.</a:t>
          </a:r>
        </a:p>
      </dgm:t>
    </dgm:pt>
    <dgm:pt modelId="{1E53518F-06A6-4436-92DA-63F5677C4EC5}" type="parTrans" cxnId="{0289BDFB-83B0-42FD-A098-66404C52A451}">
      <dgm:prSet/>
      <dgm:spPr/>
      <dgm:t>
        <a:bodyPr/>
        <a:lstStyle/>
        <a:p>
          <a:endParaRPr lang="en-US"/>
        </a:p>
      </dgm:t>
    </dgm:pt>
    <dgm:pt modelId="{9759E14A-540F-4B0B-B08E-B14542E1C807}" type="sibTrans" cxnId="{0289BDFB-83B0-42FD-A098-66404C52A451}">
      <dgm:prSet/>
      <dgm:spPr/>
      <dgm:t>
        <a:bodyPr/>
        <a:lstStyle/>
        <a:p>
          <a:endParaRPr lang="en-US"/>
        </a:p>
      </dgm:t>
    </dgm:pt>
    <dgm:pt modelId="{15458BB3-CDBF-46C8-99F1-F8935EAC3048}">
      <dgm:prSet custT="1"/>
      <dgm:sp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4400" dirty="0"/>
            <a:t>Clarity</a:t>
          </a:r>
        </a:p>
      </dgm:t>
    </dgm:pt>
    <dgm:pt modelId="{39A7C424-21FF-498A-8EBE-B7EA00C03BA1}" type="parTrans" cxnId="{3782B042-385E-448F-9B8B-83B74BF41A9F}">
      <dgm:prSet/>
      <dgm:spPr/>
      <dgm:t>
        <a:bodyPr/>
        <a:lstStyle/>
        <a:p>
          <a:endParaRPr lang="en-US"/>
        </a:p>
      </dgm:t>
    </dgm:pt>
    <dgm:pt modelId="{56DC8AFC-0A0F-4CEF-A494-B447EDDFFC14}" type="sibTrans" cxnId="{3782B042-385E-448F-9B8B-83B74BF41A9F}">
      <dgm:prSet/>
      <dgm:spPr/>
      <dgm:t>
        <a:bodyPr/>
        <a:lstStyle/>
        <a:p>
          <a:endParaRPr lang="en-US"/>
        </a:p>
      </dgm:t>
    </dgm:pt>
    <dgm:pt modelId="{C6283819-D238-4621-B729-5A177D0E019F}">
      <dgm:prSet custT="1"/>
      <dgm:sp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4400" dirty="0"/>
            <a:t>Conciseness</a:t>
          </a:r>
        </a:p>
      </dgm:t>
    </dgm:pt>
    <dgm:pt modelId="{79466597-0EFB-4A27-ACD5-095BA92454FD}" type="parTrans" cxnId="{BA65212A-99FB-4218-9953-7FEA2C64AFAC}">
      <dgm:prSet/>
      <dgm:spPr/>
      <dgm:t>
        <a:bodyPr/>
        <a:lstStyle/>
        <a:p>
          <a:endParaRPr lang="en-US"/>
        </a:p>
      </dgm:t>
    </dgm:pt>
    <dgm:pt modelId="{3538FEC0-FDC9-4657-8492-C76295B611A5}" type="sibTrans" cxnId="{BA65212A-99FB-4218-9953-7FEA2C64AFAC}">
      <dgm:prSet/>
      <dgm:spPr/>
      <dgm:t>
        <a:bodyPr/>
        <a:lstStyle/>
        <a:p>
          <a:endParaRPr lang="en-US"/>
        </a:p>
      </dgm:t>
    </dgm:pt>
    <dgm:pt modelId="{4FC40D47-FFA7-4EB1-8C18-5F2BB11A1B3A}">
      <dgm:prSet custT="1"/>
      <dgm:sp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4400" dirty="0"/>
            <a:t>Coherence</a:t>
          </a:r>
        </a:p>
      </dgm:t>
    </dgm:pt>
    <dgm:pt modelId="{E1FAF8D9-589D-47C9-B7A1-5DCEF9FDA4A1}" type="parTrans" cxnId="{45F20698-B4AF-4C1D-A78A-6986618F399B}">
      <dgm:prSet/>
      <dgm:spPr/>
      <dgm:t>
        <a:bodyPr/>
        <a:lstStyle/>
        <a:p>
          <a:endParaRPr lang="en-US"/>
        </a:p>
      </dgm:t>
    </dgm:pt>
    <dgm:pt modelId="{9132606E-8C50-415F-9193-94C688523D67}" type="sibTrans" cxnId="{45F20698-B4AF-4C1D-A78A-6986618F399B}">
      <dgm:prSet/>
      <dgm:spPr/>
      <dgm:t>
        <a:bodyPr/>
        <a:lstStyle/>
        <a:p>
          <a:endParaRPr lang="en-US"/>
        </a:p>
      </dgm:t>
    </dgm:pt>
    <dgm:pt modelId="{B27C1A50-C546-43FD-87D7-B84130FF61D8}" type="pres">
      <dgm:prSet presAssocID="{2D2ABE4E-7112-4BD0-B412-622806B4B9B6}" presName="Name0" presStyleCnt="0">
        <dgm:presLayoutVars>
          <dgm:dir/>
          <dgm:animLvl val="lvl"/>
          <dgm:resizeHandles val="exact"/>
        </dgm:presLayoutVars>
      </dgm:prSet>
      <dgm:spPr/>
    </dgm:pt>
    <dgm:pt modelId="{4AD5BC2D-771B-4158-AB88-32A2FD77F419}" type="pres">
      <dgm:prSet presAssocID="{F10FD5ED-B632-4AA7-B6C5-FC53010786BF}" presName="linNode" presStyleCnt="0"/>
      <dgm:spPr/>
    </dgm:pt>
    <dgm:pt modelId="{1B770703-991A-4477-BA2E-59CDEBBEDDC9}" type="pres">
      <dgm:prSet presAssocID="{F10FD5ED-B632-4AA7-B6C5-FC53010786BF}" presName="parTx" presStyleLbl="revTx" presStyleIdx="0" presStyleCnt="1">
        <dgm:presLayoutVars>
          <dgm:chMax val="1"/>
          <dgm:bulletEnabled val="1"/>
        </dgm:presLayoutVars>
      </dgm:prSet>
      <dgm:spPr/>
    </dgm:pt>
    <dgm:pt modelId="{123DC1C2-21C5-4DD9-BEF8-4905333A8DC0}" type="pres">
      <dgm:prSet presAssocID="{F10FD5ED-B632-4AA7-B6C5-FC53010786BF}" presName="bracket" presStyleLbl="parChTrans1D1" presStyleIdx="0" presStyleCnt="1"/>
      <dgm:spPr/>
    </dgm:pt>
    <dgm:pt modelId="{13272A6F-2916-486F-AE2D-466941A1EA0D}" type="pres">
      <dgm:prSet presAssocID="{F10FD5ED-B632-4AA7-B6C5-FC53010786BF}" presName="spH" presStyleCnt="0"/>
      <dgm:spPr/>
    </dgm:pt>
    <dgm:pt modelId="{3093463D-8B4E-4354-BB71-35BA4E88229D}" type="pres">
      <dgm:prSet presAssocID="{F10FD5ED-B632-4AA7-B6C5-FC53010786BF}" presName="desTx" presStyleLbl="node1" presStyleIdx="0" presStyleCnt="1">
        <dgm:presLayoutVars>
          <dgm:bulletEnabled val="1"/>
        </dgm:presLayoutVars>
      </dgm:prSet>
      <dgm:spPr/>
    </dgm:pt>
  </dgm:ptLst>
  <dgm:cxnLst>
    <dgm:cxn modelId="{BA65212A-99FB-4218-9953-7FEA2C64AFAC}" srcId="{F10FD5ED-B632-4AA7-B6C5-FC53010786BF}" destId="{C6283819-D238-4621-B729-5A177D0E019F}" srcOrd="1" destOrd="0" parTransId="{79466597-0EFB-4A27-ACD5-095BA92454FD}" sibTransId="{3538FEC0-FDC9-4657-8492-C76295B611A5}"/>
    <dgm:cxn modelId="{3782B042-385E-448F-9B8B-83B74BF41A9F}" srcId="{F10FD5ED-B632-4AA7-B6C5-FC53010786BF}" destId="{15458BB3-CDBF-46C8-99F1-F8935EAC3048}" srcOrd="0" destOrd="0" parTransId="{39A7C424-21FF-498A-8EBE-B7EA00C03BA1}" sibTransId="{56DC8AFC-0A0F-4CEF-A494-B447EDDFFC14}"/>
    <dgm:cxn modelId="{4AAF0546-8168-4032-85A1-F5BE4B241071}" type="presOf" srcId="{4FC40D47-FFA7-4EB1-8C18-5F2BB11A1B3A}" destId="{3093463D-8B4E-4354-BB71-35BA4E88229D}" srcOrd="0" destOrd="2" presId="urn:diagrams.loki3.com/BracketList"/>
    <dgm:cxn modelId="{1F167548-3972-4619-B7F4-753EA69BFA6C}" type="presOf" srcId="{15458BB3-CDBF-46C8-99F1-F8935EAC3048}" destId="{3093463D-8B4E-4354-BB71-35BA4E88229D}" srcOrd="0" destOrd="0" presId="urn:diagrams.loki3.com/BracketList"/>
    <dgm:cxn modelId="{F0E1B468-14D5-4311-A87E-EB2BA50B7445}" type="presOf" srcId="{C6283819-D238-4621-B729-5A177D0E019F}" destId="{3093463D-8B4E-4354-BB71-35BA4E88229D}" srcOrd="0" destOrd="1" presId="urn:diagrams.loki3.com/BracketList"/>
    <dgm:cxn modelId="{45F20698-B4AF-4C1D-A78A-6986618F399B}" srcId="{F10FD5ED-B632-4AA7-B6C5-FC53010786BF}" destId="{4FC40D47-FFA7-4EB1-8C18-5F2BB11A1B3A}" srcOrd="2" destOrd="0" parTransId="{E1FAF8D9-589D-47C9-B7A1-5DCEF9FDA4A1}" sibTransId="{9132606E-8C50-415F-9193-94C688523D67}"/>
    <dgm:cxn modelId="{4F68C4A8-FFDC-4C62-AC7F-A7FF55F34DCA}" type="presOf" srcId="{F10FD5ED-B632-4AA7-B6C5-FC53010786BF}" destId="{1B770703-991A-4477-BA2E-59CDEBBEDDC9}" srcOrd="0" destOrd="0" presId="urn:diagrams.loki3.com/BracketList"/>
    <dgm:cxn modelId="{BBADBAE2-7693-41BB-8E0B-C8C62A4705A4}" type="presOf" srcId="{2D2ABE4E-7112-4BD0-B412-622806B4B9B6}" destId="{B27C1A50-C546-43FD-87D7-B84130FF61D8}" srcOrd="0" destOrd="0" presId="urn:diagrams.loki3.com/BracketList"/>
    <dgm:cxn modelId="{0289BDFB-83B0-42FD-A098-66404C52A451}" srcId="{2D2ABE4E-7112-4BD0-B412-622806B4B9B6}" destId="{F10FD5ED-B632-4AA7-B6C5-FC53010786BF}" srcOrd="0" destOrd="0" parTransId="{1E53518F-06A6-4436-92DA-63F5677C4EC5}" sibTransId="{9759E14A-540F-4B0B-B08E-B14542E1C807}"/>
    <dgm:cxn modelId="{EE7C458D-F36F-4BB3-8817-5F51FD49DDCF}" type="presParOf" srcId="{B27C1A50-C546-43FD-87D7-B84130FF61D8}" destId="{4AD5BC2D-771B-4158-AB88-32A2FD77F419}" srcOrd="0" destOrd="0" presId="urn:diagrams.loki3.com/BracketList"/>
    <dgm:cxn modelId="{64249CC0-276E-448A-AB5D-D02ADC655313}" type="presParOf" srcId="{4AD5BC2D-771B-4158-AB88-32A2FD77F419}" destId="{1B770703-991A-4477-BA2E-59CDEBBEDDC9}" srcOrd="0" destOrd="0" presId="urn:diagrams.loki3.com/BracketList"/>
    <dgm:cxn modelId="{5D53F6D1-8B97-41F2-8BE7-225CD186E50F}" type="presParOf" srcId="{4AD5BC2D-771B-4158-AB88-32A2FD77F419}" destId="{123DC1C2-21C5-4DD9-BEF8-4905333A8DC0}" srcOrd="1" destOrd="0" presId="urn:diagrams.loki3.com/BracketList"/>
    <dgm:cxn modelId="{323E41BE-563C-49E0-88CA-A06B869E8134}" type="presParOf" srcId="{4AD5BC2D-771B-4158-AB88-32A2FD77F419}" destId="{13272A6F-2916-486F-AE2D-466941A1EA0D}" srcOrd="2" destOrd="0" presId="urn:diagrams.loki3.com/BracketList"/>
    <dgm:cxn modelId="{479CD012-D37E-414F-B9CC-CE663EC0C2B7}" type="presParOf" srcId="{4AD5BC2D-771B-4158-AB88-32A2FD77F419}" destId="{3093463D-8B4E-4354-BB71-35BA4E88229D}"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44595A9-AC86-406C-A75A-40C4964118E6}" type="doc">
      <dgm:prSet loTypeId="urn:microsoft.com/office/officeart/2005/8/layout/chart3" loCatId="cycle" qsTypeId="urn:microsoft.com/office/officeart/2005/8/quickstyle/simple5" qsCatId="simple" csTypeId="urn:microsoft.com/office/officeart/2005/8/colors/colorful1" csCatId="colorful"/>
      <dgm:spPr/>
      <dgm:t>
        <a:bodyPr/>
        <a:lstStyle/>
        <a:p>
          <a:endParaRPr lang="en-US"/>
        </a:p>
      </dgm:t>
    </dgm:pt>
    <dgm:pt modelId="{8D14CEA2-995B-4E86-BC61-6087EFF7D1F3}">
      <dgm:prSet/>
      <dgm:spPr/>
      <dgm:t>
        <a:bodyPr/>
        <a:lstStyle/>
        <a:p>
          <a:r>
            <a:rPr lang="en-US" b="1" dirty="0"/>
            <a:t>Identify issues</a:t>
          </a:r>
          <a:endParaRPr lang="en-US" dirty="0"/>
        </a:p>
      </dgm:t>
    </dgm:pt>
    <dgm:pt modelId="{2AB80379-E2DB-4346-8AD3-6C14759B297E}" type="parTrans" cxnId="{9ABE381A-2E12-4D0B-A798-F41FBCB669EE}">
      <dgm:prSet/>
      <dgm:spPr/>
      <dgm:t>
        <a:bodyPr/>
        <a:lstStyle/>
        <a:p>
          <a:endParaRPr lang="en-US"/>
        </a:p>
      </dgm:t>
    </dgm:pt>
    <dgm:pt modelId="{D7A5A7B6-2AD6-4CBF-B99A-09043E426653}" type="sibTrans" cxnId="{9ABE381A-2E12-4D0B-A798-F41FBCB669EE}">
      <dgm:prSet/>
      <dgm:spPr/>
      <dgm:t>
        <a:bodyPr/>
        <a:lstStyle/>
        <a:p>
          <a:endParaRPr lang="en-US"/>
        </a:p>
      </dgm:t>
    </dgm:pt>
    <dgm:pt modelId="{14B03C94-DD49-4E35-B6DD-97458942BFB9}">
      <dgm:prSet/>
      <dgm:spPr/>
      <dgm:t>
        <a:bodyPr/>
        <a:lstStyle/>
        <a:p>
          <a:r>
            <a:rPr lang="en-US" dirty="0"/>
            <a:t>Draft policy</a:t>
          </a:r>
        </a:p>
      </dgm:t>
    </dgm:pt>
    <dgm:pt modelId="{1C09255E-171E-4FD8-9FEF-770F698880E7}" type="parTrans" cxnId="{CDB55712-BE34-4B92-8D04-0AFD551C057C}">
      <dgm:prSet/>
      <dgm:spPr/>
      <dgm:t>
        <a:bodyPr/>
        <a:lstStyle/>
        <a:p>
          <a:endParaRPr lang="en-US"/>
        </a:p>
      </dgm:t>
    </dgm:pt>
    <dgm:pt modelId="{6E9C1795-130E-4CA3-9007-E0F13FEE32EA}" type="sibTrans" cxnId="{CDB55712-BE34-4B92-8D04-0AFD551C057C}">
      <dgm:prSet/>
      <dgm:spPr/>
      <dgm:t>
        <a:bodyPr/>
        <a:lstStyle/>
        <a:p>
          <a:endParaRPr lang="en-US"/>
        </a:p>
      </dgm:t>
    </dgm:pt>
    <dgm:pt modelId="{F33B1B65-60F2-4980-BD9E-1F3C2A278336}">
      <dgm:prSet/>
      <dgm:spPr/>
      <dgm:t>
        <a:bodyPr/>
        <a:lstStyle/>
        <a:p>
          <a:r>
            <a:rPr lang="en-US"/>
            <a:t>Approve policy</a:t>
          </a:r>
        </a:p>
      </dgm:t>
    </dgm:pt>
    <dgm:pt modelId="{B3A490A4-EA5F-4FB2-89C5-B6D83C3D45A6}" type="parTrans" cxnId="{6B776783-9B48-4A81-812A-49ACD1BE62F9}">
      <dgm:prSet/>
      <dgm:spPr/>
      <dgm:t>
        <a:bodyPr/>
        <a:lstStyle/>
        <a:p>
          <a:endParaRPr lang="en-US"/>
        </a:p>
      </dgm:t>
    </dgm:pt>
    <dgm:pt modelId="{762CE2DA-5008-41F3-AB3E-23460C69DC65}" type="sibTrans" cxnId="{6B776783-9B48-4A81-812A-49ACD1BE62F9}">
      <dgm:prSet/>
      <dgm:spPr/>
      <dgm:t>
        <a:bodyPr/>
        <a:lstStyle/>
        <a:p>
          <a:endParaRPr lang="en-US"/>
        </a:p>
      </dgm:t>
    </dgm:pt>
    <dgm:pt modelId="{27356D3E-D6F2-46C8-9CA3-B5BAC0E7843D}">
      <dgm:prSet/>
      <dgm:spPr/>
      <dgm:t>
        <a:bodyPr/>
        <a:lstStyle/>
        <a:p>
          <a:r>
            <a:rPr lang="en-US"/>
            <a:t>Implement</a:t>
          </a:r>
        </a:p>
      </dgm:t>
    </dgm:pt>
    <dgm:pt modelId="{012744D8-5E2E-4FBA-B07C-CC5971D09B7D}" type="parTrans" cxnId="{8FB7189E-B4D8-47F7-B679-8740C8D31C32}">
      <dgm:prSet/>
      <dgm:spPr/>
      <dgm:t>
        <a:bodyPr/>
        <a:lstStyle/>
        <a:p>
          <a:endParaRPr lang="en-US"/>
        </a:p>
      </dgm:t>
    </dgm:pt>
    <dgm:pt modelId="{6AE4A6D3-3F20-488F-9B65-F93BE83E6617}" type="sibTrans" cxnId="{8FB7189E-B4D8-47F7-B679-8740C8D31C32}">
      <dgm:prSet/>
      <dgm:spPr/>
      <dgm:t>
        <a:bodyPr/>
        <a:lstStyle/>
        <a:p>
          <a:endParaRPr lang="en-US"/>
        </a:p>
      </dgm:t>
    </dgm:pt>
    <dgm:pt modelId="{384A7F56-FA75-4741-856A-DE998E4FA906}">
      <dgm:prSet/>
      <dgm:spPr/>
      <dgm:t>
        <a:bodyPr/>
        <a:lstStyle/>
        <a:p>
          <a:r>
            <a:rPr lang="en-US"/>
            <a:t>Review and evaluate</a:t>
          </a:r>
        </a:p>
      </dgm:t>
    </dgm:pt>
    <dgm:pt modelId="{AB1F9A3B-B710-4195-8DBD-0AF22F7BE618}" type="parTrans" cxnId="{60D1BE2F-9A63-4DCA-8B52-2C86E28C72C3}">
      <dgm:prSet/>
      <dgm:spPr/>
      <dgm:t>
        <a:bodyPr/>
        <a:lstStyle/>
        <a:p>
          <a:endParaRPr lang="en-US"/>
        </a:p>
      </dgm:t>
    </dgm:pt>
    <dgm:pt modelId="{2779ED3E-5D69-4E36-9857-BDE8E65F8FDA}" type="sibTrans" cxnId="{60D1BE2F-9A63-4DCA-8B52-2C86E28C72C3}">
      <dgm:prSet/>
      <dgm:spPr/>
      <dgm:t>
        <a:bodyPr/>
        <a:lstStyle/>
        <a:p>
          <a:endParaRPr lang="en-US"/>
        </a:p>
      </dgm:t>
    </dgm:pt>
    <dgm:pt modelId="{7207A837-A6BE-4C62-907C-BBD8177ABA1D}" type="pres">
      <dgm:prSet presAssocID="{F44595A9-AC86-406C-A75A-40C4964118E6}" presName="compositeShape" presStyleCnt="0">
        <dgm:presLayoutVars>
          <dgm:chMax val="7"/>
          <dgm:dir/>
          <dgm:resizeHandles val="exact"/>
        </dgm:presLayoutVars>
      </dgm:prSet>
      <dgm:spPr/>
    </dgm:pt>
    <dgm:pt modelId="{B1E5A3AD-CCC6-45AE-B562-13989C72245C}" type="pres">
      <dgm:prSet presAssocID="{F44595A9-AC86-406C-A75A-40C4964118E6}" presName="wedge1" presStyleLbl="node1" presStyleIdx="0" presStyleCnt="5" custLinFactNeighborX="4833" custLinFactNeighborY="-7480"/>
      <dgm:spPr/>
    </dgm:pt>
    <dgm:pt modelId="{14970CEC-5010-4E0E-83D0-7F84AE9F6E49}" type="pres">
      <dgm:prSet presAssocID="{F44595A9-AC86-406C-A75A-40C4964118E6}" presName="wedge1Tx" presStyleLbl="node1" presStyleIdx="0" presStyleCnt="5">
        <dgm:presLayoutVars>
          <dgm:chMax val="0"/>
          <dgm:chPref val="0"/>
          <dgm:bulletEnabled val="1"/>
        </dgm:presLayoutVars>
      </dgm:prSet>
      <dgm:spPr/>
    </dgm:pt>
    <dgm:pt modelId="{1AEB816B-3874-41F8-BE1C-CA4E8CF55C8A}" type="pres">
      <dgm:prSet presAssocID="{F44595A9-AC86-406C-A75A-40C4964118E6}" presName="wedge2" presStyleLbl="node1" presStyleIdx="1" presStyleCnt="5"/>
      <dgm:spPr/>
    </dgm:pt>
    <dgm:pt modelId="{DC594ADB-7A10-45B6-9DAD-ABAC07816D7F}" type="pres">
      <dgm:prSet presAssocID="{F44595A9-AC86-406C-A75A-40C4964118E6}" presName="wedge2Tx" presStyleLbl="node1" presStyleIdx="1" presStyleCnt="5">
        <dgm:presLayoutVars>
          <dgm:chMax val="0"/>
          <dgm:chPref val="0"/>
          <dgm:bulletEnabled val="1"/>
        </dgm:presLayoutVars>
      </dgm:prSet>
      <dgm:spPr/>
    </dgm:pt>
    <dgm:pt modelId="{09164BE6-7CF1-43E2-96ED-6B9B4CA86BAA}" type="pres">
      <dgm:prSet presAssocID="{F44595A9-AC86-406C-A75A-40C4964118E6}" presName="wedge3" presStyleLbl="node1" presStyleIdx="2" presStyleCnt="5"/>
      <dgm:spPr/>
    </dgm:pt>
    <dgm:pt modelId="{3445FAE6-DB7E-4C77-8C12-38FC3F02F2C3}" type="pres">
      <dgm:prSet presAssocID="{F44595A9-AC86-406C-A75A-40C4964118E6}" presName="wedge3Tx" presStyleLbl="node1" presStyleIdx="2" presStyleCnt="5">
        <dgm:presLayoutVars>
          <dgm:chMax val="0"/>
          <dgm:chPref val="0"/>
          <dgm:bulletEnabled val="1"/>
        </dgm:presLayoutVars>
      </dgm:prSet>
      <dgm:spPr/>
    </dgm:pt>
    <dgm:pt modelId="{A9C0A6B6-36F1-4AD0-A52F-449E84DDA565}" type="pres">
      <dgm:prSet presAssocID="{F44595A9-AC86-406C-A75A-40C4964118E6}" presName="wedge4" presStyleLbl="node1" presStyleIdx="3" presStyleCnt="5"/>
      <dgm:spPr/>
    </dgm:pt>
    <dgm:pt modelId="{77AB6761-7EA2-48EE-B672-952B8CF780F4}" type="pres">
      <dgm:prSet presAssocID="{F44595A9-AC86-406C-A75A-40C4964118E6}" presName="wedge4Tx" presStyleLbl="node1" presStyleIdx="3" presStyleCnt="5">
        <dgm:presLayoutVars>
          <dgm:chMax val="0"/>
          <dgm:chPref val="0"/>
          <dgm:bulletEnabled val="1"/>
        </dgm:presLayoutVars>
      </dgm:prSet>
      <dgm:spPr/>
    </dgm:pt>
    <dgm:pt modelId="{14849A60-4D6F-4C35-81E4-20F26116F3B5}" type="pres">
      <dgm:prSet presAssocID="{F44595A9-AC86-406C-A75A-40C4964118E6}" presName="wedge5" presStyleLbl="node1" presStyleIdx="4" presStyleCnt="5"/>
      <dgm:spPr/>
    </dgm:pt>
    <dgm:pt modelId="{8FDA50D5-55FF-4AF0-9B6A-010DCBA66718}" type="pres">
      <dgm:prSet presAssocID="{F44595A9-AC86-406C-A75A-40C4964118E6}" presName="wedge5Tx" presStyleLbl="node1" presStyleIdx="4" presStyleCnt="5">
        <dgm:presLayoutVars>
          <dgm:chMax val="0"/>
          <dgm:chPref val="0"/>
          <dgm:bulletEnabled val="1"/>
        </dgm:presLayoutVars>
      </dgm:prSet>
      <dgm:spPr/>
    </dgm:pt>
  </dgm:ptLst>
  <dgm:cxnLst>
    <dgm:cxn modelId="{E6ABC906-A61E-4717-9D89-7D99AC582236}" type="presOf" srcId="{14B03C94-DD49-4E35-B6DD-97458942BFB9}" destId="{DC594ADB-7A10-45B6-9DAD-ABAC07816D7F}" srcOrd="1" destOrd="0" presId="urn:microsoft.com/office/officeart/2005/8/layout/chart3"/>
    <dgm:cxn modelId="{8EA6100B-08E8-4C4D-93DE-7960F3D102BA}" type="presOf" srcId="{8D14CEA2-995B-4E86-BC61-6087EFF7D1F3}" destId="{B1E5A3AD-CCC6-45AE-B562-13989C72245C}" srcOrd="0" destOrd="0" presId="urn:microsoft.com/office/officeart/2005/8/layout/chart3"/>
    <dgm:cxn modelId="{CDB55712-BE34-4B92-8D04-0AFD551C057C}" srcId="{F44595A9-AC86-406C-A75A-40C4964118E6}" destId="{14B03C94-DD49-4E35-B6DD-97458942BFB9}" srcOrd="1" destOrd="0" parTransId="{1C09255E-171E-4FD8-9FEF-770F698880E7}" sibTransId="{6E9C1795-130E-4CA3-9007-E0F13FEE32EA}"/>
    <dgm:cxn modelId="{9ABE381A-2E12-4D0B-A798-F41FBCB669EE}" srcId="{F44595A9-AC86-406C-A75A-40C4964118E6}" destId="{8D14CEA2-995B-4E86-BC61-6087EFF7D1F3}" srcOrd="0" destOrd="0" parTransId="{2AB80379-E2DB-4346-8AD3-6C14759B297E}" sibTransId="{D7A5A7B6-2AD6-4CBF-B99A-09043E426653}"/>
    <dgm:cxn modelId="{8ECC2F1C-0C86-46A6-95BA-DDA6A9188904}" type="presOf" srcId="{27356D3E-D6F2-46C8-9CA3-B5BAC0E7843D}" destId="{A9C0A6B6-36F1-4AD0-A52F-449E84DDA565}" srcOrd="0" destOrd="0" presId="urn:microsoft.com/office/officeart/2005/8/layout/chart3"/>
    <dgm:cxn modelId="{60D1BE2F-9A63-4DCA-8B52-2C86E28C72C3}" srcId="{F44595A9-AC86-406C-A75A-40C4964118E6}" destId="{384A7F56-FA75-4741-856A-DE998E4FA906}" srcOrd="4" destOrd="0" parTransId="{AB1F9A3B-B710-4195-8DBD-0AF22F7BE618}" sibTransId="{2779ED3E-5D69-4E36-9857-BDE8E65F8FDA}"/>
    <dgm:cxn modelId="{8A899F32-B6BE-4C52-8B24-26DB9C81E559}" type="presOf" srcId="{384A7F56-FA75-4741-856A-DE998E4FA906}" destId="{8FDA50D5-55FF-4AF0-9B6A-010DCBA66718}" srcOrd="1" destOrd="0" presId="urn:microsoft.com/office/officeart/2005/8/layout/chart3"/>
    <dgm:cxn modelId="{EE822751-3D22-4CCA-89A4-49362C71E01C}" type="presOf" srcId="{F44595A9-AC86-406C-A75A-40C4964118E6}" destId="{7207A837-A6BE-4C62-907C-BBD8177ABA1D}" srcOrd="0" destOrd="0" presId="urn:microsoft.com/office/officeart/2005/8/layout/chart3"/>
    <dgm:cxn modelId="{5B269976-5704-42B4-9BD9-CEA5526781EE}" type="presOf" srcId="{8D14CEA2-995B-4E86-BC61-6087EFF7D1F3}" destId="{14970CEC-5010-4E0E-83D0-7F84AE9F6E49}" srcOrd="1" destOrd="0" presId="urn:microsoft.com/office/officeart/2005/8/layout/chart3"/>
    <dgm:cxn modelId="{CC53487B-514B-4D20-909B-0F545BC644E7}" type="presOf" srcId="{F33B1B65-60F2-4980-BD9E-1F3C2A278336}" destId="{3445FAE6-DB7E-4C77-8C12-38FC3F02F2C3}" srcOrd="1" destOrd="0" presId="urn:microsoft.com/office/officeart/2005/8/layout/chart3"/>
    <dgm:cxn modelId="{6B776783-9B48-4A81-812A-49ACD1BE62F9}" srcId="{F44595A9-AC86-406C-A75A-40C4964118E6}" destId="{F33B1B65-60F2-4980-BD9E-1F3C2A278336}" srcOrd="2" destOrd="0" parTransId="{B3A490A4-EA5F-4FB2-89C5-B6D83C3D45A6}" sibTransId="{762CE2DA-5008-41F3-AB3E-23460C69DC65}"/>
    <dgm:cxn modelId="{B3EB2F87-C6B9-4C30-89BF-0A3AB2F2E502}" type="presOf" srcId="{384A7F56-FA75-4741-856A-DE998E4FA906}" destId="{14849A60-4D6F-4C35-81E4-20F26116F3B5}" srcOrd="0" destOrd="0" presId="urn:microsoft.com/office/officeart/2005/8/layout/chart3"/>
    <dgm:cxn modelId="{8FB7189E-B4D8-47F7-B679-8740C8D31C32}" srcId="{F44595A9-AC86-406C-A75A-40C4964118E6}" destId="{27356D3E-D6F2-46C8-9CA3-B5BAC0E7843D}" srcOrd="3" destOrd="0" parTransId="{012744D8-5E2E-4FBA-B07C-CC5971D09B7D}" sibTransId="{6AE4A6D3-3F20-488F-9B65-F93BE83E6617}"/>
    <dgm:cxn modelId="{1CB634A2-85E2-4F80-9B2B-B07CBFC70790}" type="presOf" srcId="{F33B1B65-60F2-4980-BD9E-1F3C2A278336}" destId="{09164BE6-7CF1-43E2-96ED-6B9B4CA86BAA}" srcOrd="0" destOrd="0" presId="urn:microsoft.com/office/officeart/2005/8/layout/chart3"/>
    <dgm:cxn modelId="{66F859A7-BE53-4DB3-9C0E-047EEAED5552}" type="presOf" srcId="{27356D3E-D6F2-46C8-9CA3-B5BAC0E7843D}" destId="{77AB6761-7EA2-48EE-B672-952B8CF780F4}" srcOrd="1" destOrd="0" presId="urn:microsoft.com/office/officeart/2005/8/layout/chart3"/>
    <dgm:cxn modelId="{E8ADD5CE-AB0A-465B-ABBD-BFA46001EAD3}" type="presOf" srcId="{14B03C94-DD49-4E35-B6DD-97458942BFB9}" destId="{1AEB816B-3874-41F8-BE1C-CA4E8CF55C8A}" srcOrd="0" destOrd="0" presId="urn:microsoft.com/office/officeart/2005/8/layout/chart3"/>
    <dgm:cxn modelId="{E104C475-CD75-44FE-9BD7-F6735E6380F3}" type="presParOf" srcId="{7207A837-A6BE-4C62-907C-BBD8177ABA1D}" destId="{B1E5A3AD-CCC6-45AE-B562-13989C72245C}" srcOrd="0" destOrd="0" presId="urn:microsoft.com/office/officeart/2005/8/layout/chart3"/>
    <dgm:cxn modelId="{557B7586-6576-4447-BB4D-C2A309643F68}" type="presParOf" srcId="{7207A837-A6BE-4C62-907C-BBD8177ABA1D}" destId="{14970CEC-5010-4E0E-83D0-7F84AE9F6E49}" srcOrd="1" destOrd="0" presId="urn:microsoft.com/office/officeart/2005/8/layout/chart3"/>
    <dgm:cxn modelId="{CFE36F33-90FC-475A-9F0E-F79AE50EE502}" type="presParOf" srcId="{7207A837-A6BE-4C62-907C-BBD8177ABA1D}" destId="{1AEB816B-3874-41F8-BE1C-CA4E8CF55C8A}" srcOrd="2" destOrd="0" presId="urn:microsoft.com/office/officeart/2005/8/layout/chart3"/>
    <dgm:cxn modelId="{EEE0CFA0-6A37-49C8-8722-3E38B231783A}" type="presParOf" srcId="{7207A837-A6BE-4C62-907C-BBD8177ABA1D}" destId="{DC594ADB-7A10-45B6-9DAD-ABAC07816D7F}" srcOrd="3" destOrd="0" presId="urn:microsoft.com/office/officeart/2005/8/layout/chart3"/>
    <dgm:cxn modelId="{74F8B603-253B-41A9-A521-B8F4EA3AFAFA}" type="presParOf" srcId="{7207A837-A6BE-4C62-907C-BBD8177ABA1D}" destId="{09164BE6-7CF1-43E2-96ED-6B9B4CA86BAA}" srcOrd="4" destOrd="0" presId="urn:microsoft.com/office/officeart/2005/8/layout/chart3"/>
    <dgm:cxn modelId="{FA677A64-9C16-4B3D-B0FB-CF741EE56B53}" type="presParOf" srcId="{7207A837-A6BE-4C62-907C-BBD8177ABA1D}" destId="{3445FAE6-DB7E-4C77-8C12-38FC3F02F2C3}" srcOrd="5" destOrd="0" presId="urn:microsoft.com/office/officeart/2005/8/layout/chart3"/>
    <dgm:cxn modelId="{09D625CA-AF73-41D7-97F2-CDE298591CE2}" type="presParOf" srcId="{7207A837-A6BE-4C62-907C-BBD8177ABA1D}" destId="{A9C0A6B6-36F1-4AD0-A52F-449E84DDA565}" srcOrd="6" destOrd="0" presId="urn:microsoft.com/office/officeart/2005/8/layout/chart3"/>
    <dgm:cxn modelId="{5C755AEF-B6B0-47CD-A274-C14FD03AA829}" type="presParOf" srcId="{7207A837-A6BE-4C62-907C-BBD8177ABA1D}" destId="{77AB6761-7EA2-48EE-B672-952B8CF780F4}" srcOrd="7" destOrd="0" presId="urn:microsoft.com/office/officeart/2005/8/layout/chart3"/>
    <dgm:cxn modelId="{72EC80A9-E821-4A26-BFA2-418FAC7CC510}" type="presParOf" srcId="{7207A837-A6BE-4C62-907C-BBD8177ABA1D}" destId="{14849A60-4D6F-4C35-81E4-20F26116F3B5}" srcOrd="8" destOrd="0" presId="urn:microsoft.com/office/officeart/2005/8/layout/chart3"/>
    <dgm:cxn modelId="{C2D7B158-2E2A-43D8-9586-7EDA1E3E4180}" type="presParOf" srcId="{7207A837-A6BE-4C62-907C-BBD8177ABA1D}" destId="{8FDA50D5-55FF-4AF0-9B6A-010DCBA66718}" srcOrd="9" destOrd="0" presId="urn:microsoft.com/office/officeart/2005/8/layout/char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44595A9-AC86-406C-A75A-40C4964118E6}" type="doc">
      <dgm:prSet loTypeId="urn:microsoft.com/office/officeart/2005/8/layout/chart3" loCatId="cycle" qsTypeId="urn:microsoft.com/office/officeart/2005/8/quickstyle/simple5" qsCatId="simple" csTypeId="urn:microsoft.com/office/officeart/2005/8/colors/colorful1" csCatId="colorful"/>
      <dgm:spPr/>
      <dgm:t>
        <a:bodyPr/>
        <a:lstStyle/>
        <a:p>
          <a:endParaRPr lang="en-US"/>
        </a:p>
      </dgm:t>
    </dgm:pt>
    <dgm:pt modelId="{8D14CEA2-995B-4E86-BC61-6087EFF7D1F3}">
      <dgm:prSet/>
      <dgm:spPr/>
      <dgm:t>
        <a:bodyPr/>
        <a:lstStyle/>
        <a:p>
          <a:r>
            <a:rPr lang="en-US" b="1"/>
            <a:t>Identify issues</a:t>
          </a:r>
          <a:endParaRPr lang="en-US"/>
        </a:p>
      </dgm:t>
    </dgm:pt>
    <dgm:pt modelId="{2AB80379-E2DB-4346-8AD3-6C14759B297E}" type="parTrans" cxnId="{9ABE381A-2E12-4D0B-A798-F41FBCB669EE}">
      <dgm:prSet/>
      <dgm:spPr/>
      <dgm:t>
        <a:bodyPr/>
        <a:lstStyle/>
        <a:p>
          <a:endParaRPr lang="en-US"/>
        </a:p>
      </dgm:t>
    </dgm:pt>
    <dgm:pt modelId="{D7A5A7B6-2AD6-4CBF-B99A-09043E426653}" type="sibTrans" cxnId="{9ABE381A-2E12-4D0B-A798-F41FBCB669EE}">
      <dgm:prSet/>
      <dgm:spPr/>
      <dgm:t>
        <a:bodyPr/>
        <a:lstStyle/>
        <a:p>
          <a:endParaRPr lang="en-US"/>
        </a:p>
      </dgm:t>
    </dgm:pt>
    <dgm:pt modelId="{14B03C94-DD49-4E35-B6DD-97458942BFB9}">
      <dgm:prSet/>
      <dgm:spPr/>
      <dgm:t>
        <a:bodyPr/>
        <a:lstStyle/>
        <a:p>
          <a:r>
            <a:rPr lang="en-US" dirty="0"/>
            <a:t>Draft policy</a:t>
          </a:r>
        </a:p>
      </dgm:t>
    </dgm:pt>
    <dgm:pt modelId="{1C09255E-171E-4FD8-9FEF-770F698880E7}" type="parTrans" cxnId="{CDB55712-BE34-4B92-8D04-0AFD551C057C}">
      <dgm:prSet/>
      <dgm:spPr/>
      <dgm:t>
        <a:bodyPr/>
        <a:lstStyle/>
        <a:p>
          <a:endParaRPr lang="en-US"/>
        </a:p>
      </dgm:t>
    </dgm:pt>
    <dgm:pt modelId="{6E9C1795-130E-4CA3-9007-E0F13FEE32EA}" type="sibTrans" cxnId="{CDB55712-BE34-4B92-8D04-0AFD551C057C}">
      <dgm:prSet/>
      <dgm:spPr/>
      <dgm:t>
        <a:bodyPr/>
        <a:lstStyle/>
        <a:p>
          <a:endParaRPr lang="en-US"/>
        </a:p>
      </dgm:t>
    </dgm:pt>
    <dgm:pt modelId="{F33B1B65-60F2-4980-BD9E-1F3C2A278336}">
      <dgm:prSet/>
      <dgm:spPr/>
      <dgm:t>
        <a:bodyPr/>
        <a:lstStyle/>
        <a:p>
          <a:r>
            <a:rPr lang="en-US"/>
            <a:t>Approve policy</a:t>
          </a:r>
        </a:p>
      </dgm:t>
    </dgm:pt>
    <dgm:pt modelId="{B3A490A4-EA5F-4FB2-89C5-B6D83C3D45A6}" type="parTrans" cxnId="{6B776783-9B48-4A81-812A-49ACD1BE62F9}">
      <dgm:prSet/>
      <dgm:spPr/>
      <dgm:t>
        <a:bodyPr/>
        <a:lstStyle/>
        <a:p>
          <a:endParaRPr lang="en-US"/>
        </a:p>
      </dgm:t>
    </dgm:pt>
    <dgm:pt modelId="{762CE2DA-5008-41F3-AB3E-23460C69DC65}" type="sibTrans" cxnId="{6B776783-9B48-4A81-812A-49ACD1BE62F9}">
      <dgm:prSet/>
      <dgm:spPr/>
      <dgm:t>
        <a:bodyPr/>
        <a:lstStyle/>
        <a:p>
          <a:endParaRPr lang="en-US"/>
        </a:p>
      </dgm:t>
    </dgm:pt>
    <dgm:pt modelId="{27356D3E-D6F2-46C8-9CA3-B5BAC0E7843D}">
      <dgm:prSet/>
      <dgm:spPr/>
      <dgm:t>
        <a:bodyPr/>
        <a:lstStyle/>
        <a:p>
          <a:r>
            <a:rPr lang="en-US"/>
            <a:t>Implement</a:t>
          </a:r>
        </a:p>
      </dgm:t>
    </dgm:pt>
    <dgm:pt modelId="{012744D8-5E2E-4FBA-B07C-CC5971D09B7D}" type="parTrans" cxnId="{8FB7189E-B4D8-47F7-B679-8740C8D31C32}">
      <dgm:prSet/>
      <dgm:spPr/>
      <dgm:t>
        <a:bodyPr/>
        <a:lstStyle/>
        <a:p>
          <a:endParaRPr lang="en-US"/>
        </a:p>
      </dgm:t>
    </dgm:pt>
    <dgm:pt modelId="{6AE4A6D3-3F20-488F-9B65-F93BE83E6617}" type="sibTrans" cxnId="{8FB7189E-B4D8-47F7-B679-8740C8D31C32}">
      <dgm:prSet/>
      <dgm:spPr/>
      <dgm:t>
        <a:bodyPr/>
        <a:lstStyle/>
        <a:p>
          <a:endParaRPr lang="en-US"/>
        </a:p>
      </dgm:t>
    </dgm:pt>
    <dgm:pt modelId="{384A7F56-FA75-4741-856A-DE998E4FA906}">
      <dgm:prSet/>
      <dgm:spPr/>
      <dgm:t>
        <a:bodyPr/>
        <a:lstStyle/>
        <a:p>
          <a:r>
            <a:rPr lang="en-US"/>
            <a:t>Review and evaluate</a:t>
          </a:r>
        </a:p>
      </dgm:t>
    </dgm:pt>
    <dgm:pt modelId="{AB1F9A3B-B710-4195-8DBD-0AF22F7BE618}" type="parTrans" cxnId="{60D1BE2F-9A63-4DCA-8B52-2C86E28C72C3}">
      <dgm:prSet/>
      <dgm:spPr/>
      <dgm:t>
        <a:bodyPr/>
        <a:lstStyle/>
        <a:p>
          <a:endParaRPr lang="en-US"/>
        </a:p>
      </dgm:t>
    </dgm:pt>
    <dgm:pt modelId="{2779ED3E-5D69-4E36-9857-BDE8E65F8FDA}" type="sibTrans" cxnId="{60D1BE2F-9A63-4DCA-8B52-2C86E28C72C3}">
      <dgm:prSet/>
      <dgm:spPr/>
      <dgm:t>
        <a:bodyPr/>
        <a:lstStyle/>
        <a:p>
          <a:endParaRPr lang="en-US"/>
        </a:p>
      </dgm:t>
    </dgm:pt>
    <dgm:pt modelId="{7207A837-A6BE-4C62-907C-BBD8177ABA1D}" type="pres">
      <dgm:prSet presAssocID="{F44595A9-AC86-406C-A75A-40C4964118E6}" presName="compositeShape" presStyleCnt="0">
        <dgm:presLayoutVars>
          <dgm:chMax val="7"/>
          <dgm:dir/>
          <dgm:resizeHandles val="exact"/>
        </dgm:presLayoutVars>
      </dgm:prSet>
      <dgm:spPr/>
    </dgm:pt>
    <dgm:pt modelId="{B1E5A3AD-CCC6-45AE-B562-13989C72245C}" type="pres">
      <dgm:prSet presAssocID="{F44595A9-AC86-406C-A75A-40C4964118E6}" presName="wedge1" presStyleLbl="node1" presStyleIdx="0" presStyleCnt="5" custLinFactNeighborX="-2900" custLinFactNeighborY="3636"/>
      <dgm:spPr/>
    </dgm:pt>
    <dgm:pt modelId="{14970CEC-5010-4E0E-83D0-7F84AE9F6E49}" type="pres">
      <dgm:prSet presAssocID="{F44595A9-AC86-406C-A75A-40C4964118E6}" presName="wedge1Tx" presStyleLbl="node1" presStyleIdx="0" presStyleCnt="5">
        <dgm:presLayoutVars>
          <dgm:chMax val="0"/>
          <dgm:chPref val="0"/>
          <dgm:bulletEnabled val="1"/>
        </dgm:presLayoutVars>
      </dgm:prSet>
      <dgm:spPr/>
    </dgm:pt>
    <dgm:pt modelId="{1AEB816B-3874-41F8-BE1C-CA4E8CF55C8A}" type="pres">
      <dgm:prSet presAssocID="{F44595A9-AC86-406C-A75A-40C4964118E6}" presName="wedge2" presStyleLbl="node1" presStyleIdx="1" presStyleCnt="5" custLinFactNeighborX="8165" custLinFactNeighborY="2466"/>
      <dgm:spPr/>
    </dgm:pt>
    <dgm:pt modelId="{DC594ADB-7A10-45B6-9DAD-ABAC07816D7F}" type="pres">
      <dgm:prSet presAssocID="{F44595A9-AC86-406C-A75A-40C4964118E6}" presName="wedge2Tx" presStyleLbl="node1" presStyleIdx="1" presStyleCnt="5">
        <dgm:presLayoutVars>
          <dgm:chMax val="0"/>
          <dgm:chPref val="0"/>
          <dgm:bulletEnabled val="1"/>
        </dgm:presLayoutVars>
      </dgm:prSet>
      <dgm:spPr/>
    </dgm:pt>
    <dgm:pt modelId="{09164BE6-7CF1-43E2-96ED-6B9B4CA86BAA}" type="pres">
      <dgm:prSet presAssocID="{F44595A9-AC86-406C-A75A-40C4964118E6}" presName="wedge3" presStyleLbl="node1" presStyleIdx="2" presStyleCnt="5"/>
      <dgm:spPr/>
    </dgm:pt>
    <dgm:pt modelId="{3445FAE6-DB7E-4C77-8C12-38FC3F02F2C3}" type="pres">
      <dgm:prSet presAssocID="{F44595A9-AC86-406C-A75A-40C4964118E6}" presName="wedge3Tx" presStyleLbl="node1" presStyleIdx="2" presStyleCnt="5">
        <dgm:presLayoutVars>
          <dgm:chMax val="0"/>
          <dgm:chPref val="0"/>
          <dgm:bulletEnabled val="1"/>
        </dgm:presLayoutVars>
      </dgm:prSet>
      <dgm:spPr/>
    </dgm:pt>
    <dgm:pt modelId="{A9C0A6B6-36F1-4AD0-A52F-449E84DDA565}" type="pres">
      <dgm:prSet presAssocID="{F44595A9-AC86-406C-A75A-40C4964118E6}" presName="wedge4" presStyleLbl="node1" presStyleIdx="3" presStyleCnt="5"/>
      <dgm:spPr/>
    </dgm:pt>
    <dgm:pt modelId="{77AB6761-7EA2-48EE-B672-952B8CF780F4}" type="pres">
      <dgm:prSet presAssocID="{F44595A9-AC86-406C-A75A-40C4964118E6}" presName="wedge4Tx" presStyleLbl="node1" presStyleIdx="3" presStyleCnt="5">
        <dgm:presLayoutVars>
          <dgm:chMax val="0"/>
          <dgm:chPref val="0"/>
          <dgm:bulletEnabled val="1"/>
        </dgm:presLayoutVars>
      </dgm:prSet>
      <dgm:spPr/>
    </dgm:pt>
    <dgm:pt modelId="{14849A60-4D6F-4C35-81E4-20F26116F3B5}" type="pres">
      <dgm:prSet presAssocID="{F44595A9-AC86-406C-A75A-40C4964118E6}" presName="wedge5" presStyleLbl="node1" presStyleIdx="4" presStyleCnt="5"/>
      <dgm:spPr/>
    </dgm:pt>
    <dgm:pt modelId="{8FDA50D5-55FF-4AF0-9B6A-010DCBA66718}" type="pres">
      <dgm:prSet presAssocID="{F44595A9-AC86-406C-A75A-40C4964118E6}" presName="wedge5Tx" presStyleLbl="node1" presStyleIdx="4" presStyleCnt="5">
        <dgm:presLayoutVars>
          <dgm:chMax val="0"/>
          <dgm:chPref val="0"/>
          <dgm:bulletEnabled val="1"/>
        </dgm:presLayoutVars>
      </dgm:prSet>
      <dgm:spPr/>
    </dgm:pt>
  </dgm:ptLst>
  <dgm:cxnLst>
    <dgm:cxn modelId="{E6ABC906-A61E-4717-9D89-7D99AC582236}" type="presOf" srcId="{14B03C94-DD49-4E35-B6DD-97458942BFB9}" destId="{DC594ADB-7A10-45B6-9DAD-ABAC07816D7F}" srcOrd="1" destOrd="0" presId="urn:microsoft.com/office/officeart/2005/8/layout/chart3"/>
    <dgm:cxn modelId="{8EA6100B-08E8-4C4D-93DE-7960F3D102BA}" type="presOf" srcId="{8D14CEA2-995B-4E86-BC61-6087EFF7D1F3}" destId="{B1E5A3AD-CCC6-45AE-B562-13989C72245C}" srcOrd="0" destOrd="0" presId="urn:microsoft.com/office/officeart/2005/8/layout/chart3"/>
    <dgm:cxn modelId="{CDB55712-BE34-4B92-8D04-0AFD551C057C}" srcId="{F44595A9-AC86-406C-A75A-40C4964118E6}" destId="{14B03C94-DD49-4E35-B6DD-97458942BFB9}" srcOrd="1" destOrd="0" parTransId="{1C09255E-171E-4FD8-9FEF-770F698880E7}" sibTransId="{6E9C1795-130E-4CA3-9007-E0F13FEE32EA}"/>
    <dgm:cxn modelId="{9ABE381A-2E12-4D0B-A798-F41FBCB669EE}" srcId="{F44595A9-AC86-406C-A75A-40C4964118E6}" destId="{8D14CEA2-995B-4E86-BC61-6087EFF7D1F3}" srcOrd="0" destOrd="0" parTransId="{2AB80379-E2DB-4346-8AD3-6C14759B297E}" sibTransId="{D7A5A7B6-2AD6-4CBF-B99A-09043E426653}"/>
    <dgm:cxn modelId="{8ECC2F1C-0C86-46A6-95BA-DDA6A9188904}" type="presOf" srcId="{27356D3E-D6F2-46C8-9CA3-B5BAC0E7843D}" destId="{A9C0A6B6-36F1-4AD0-A52F-449E84DDA565}" srcOrd="0" destOrd="0" presId="urn:microsoft.com/office/officeart/2005/8/layout/chart3"/>
    <dgm:cxn modelId="{60D1BE2F-9A63-4DCA-8B52-2C86E28C72C3}" srcId="{F44595A9-AC86-406C-A75A-40C4964118E6}" destId="{384A7F56-FA75-4741-856A-DE998E4FA906}" srcOrd="4" destOrd="0" parTransId="{AB1F9A3B-B710-4195-8DBD-0AF22F7BE618}" sibTransId="{2779ED3E-5D69-4E36-9857-BDE8E65F8FDA}"/>
    <dgm:cxn modelId="{8A899F32-B6BE-4C52-8B24-26DB9C81E559}" type="presOf" srcId="{384A7F56-FA75-4741-856A-DE998E4FA906}" destId="{8FDA50D5-55FF-4AF0-9B6A-010DCBA66718}" srcOrd="1" destOrd="0" presId="urn:microsoft.com/office/officeart/2005/8/layout/chart3"/>
    <dgm:cxn modelId="{EE822751-3D22-4CCA-89A4-49362C71E01C}" type="presOf" srcId="{F44595A9-AC86-406C-A75A-40C4964118E6}" destId="{7207A837-A6BE-4C62-907C-BBD8177ABA1D}" srcOrd="0" destOrd="0" presId="urn:microsoft.com/office/officeart/2005/8/layout/chart3"/>
    <dgm:cxn modelId="{5B269976-5704-42B4-9BD9-CEA5526781EE}" type="presOf" srcId="{8D14CEA2-995B-4E86-BC61-6087EFF7D1F3}" destId="{14970CEC-5010-4E0E-83D0-7F84AE9F6E49}" srcOrd="1" destOrd="0" presId="urn:microsoft.com/office/officeart/2005/8/layout/chart3"/>
    <dgm:cxn modelId="{CC53487B-514B-4D20-909B-0F545BC644E7}" type="presOf" srcId="{F33B1B65-60F2-4980-BD9E-1F3C2A278336}" destId="{3445FAE6-DB7E-4C77-8C12-38FC3F02F2C3}" srcOrd="1" destOrd="0" presId="urn:microsoft.com/office/officeart/2005/8/layout/chart3"/>
    <dgm:cxn modelId="{6B776783-9B48-4A81-812A-49ACD1BE62F9}" srcId="{F44595A9-AC86-406C-A75A-40C4964118E6}" destId="{F33B1B65-60F2-4980-BD9E-1F3C2A278336}" srcOrd="2" destOrd="0" parTransId="{B3A490A4-EA5F-4FB2-89C5-B6D83C3D45A6}" sibTransId="{762CE2DA-5008-41F3-AB3E-23460C69DC65}"/>
    <dgm:cxn modelId="{B3EB2F87-C6B9-4C30-89BF-0A3AB2F2E502}" type="presOf" srcId="{384A7F56-FA75-4741-856A-DE998E4FA906}" destId="{14849A60-4D6F-4C35-81E4-20F26116F3B5}" srcOrd="0" destOrd="0" presId="urn:microsoft.com/office/officeart/2005/8/layout/chart3"/>
    <dgm:cxn modelId="{8FB7189E-B4D8-47F7-B679-8740C8D31C32}" srcId="{F44595A9-AC86-406C-A75A-40C4964118E6}" destId="{27356D3E-D6F2-46C8-9CA3-B5BAC0E7843D}" srcOrd="3" destOrd="0" parTransId="{012744D8-5E2E-4FBA-B07C-CC5971D09B7D}" sibTransId="{6AE4A6D3-3F20-488F-9B65-F93BE83E6617}"/>
    <dgm:cxn modelId="{1CB634A2-85E2-4F80-9B2B-B07CBFC70790}" type="presOf" srcId="{F33B1B65-60F2-4980-BD9E-1F3C2A278336}" destId="{09164BE6-7CF1-43E2-96ED-6B9B4CA86BAA}" srcOrd="0" destOrd="0" presId="urn:microsoft.com/office/officeart/2005/8/layout/chart3"/>
    <dgm:cxn modelId="{66F859A7-BE53-4DB3-9C0E-047EEAED5552}" type="presOf" srcId="{27356D3E-D6F2-46C8-9CA3-B5BAC0E7843D}" destId="{77AB6761-7EA2-48EE-B672-952B8CF780F4}" srcOrd="1" destOrd="0" presId="urn:microsoft.com/office/officeart/2005/8/layout/chart3"/>
    <dgm:cxn modelId="{E8ADD5CE-AB0A-465B-ABBD-BFA46001EAD3}" type="presOf" srcId="{14B03C94-DD49-4E35-B6DD-97458942BFB9}" destId="{1AEB816B-3874-41F8-BE1C-CA4E8CF55C8A}" srcOrd="0" destOrd="0" presId="urn:microsoft.com/office/officeart/2005/8/layout/chart3"/>
    <dgm:cxn modelId="{E104C475-CD75-44FE-9BD7-F6735E6380F3}" type="presParOf" srcId="{7207A837-A6BE-4C62-907C-BBD8177ABA1D}" destId="{B1E5A3AD-CCC6-45AE-B562-13989C72245C}" srcOrd="0" destOrd="0" presId="urn:microsoft.com/office/officeart/2005/8/layout/chart3"/>
    <dgm:cxn modelId="{557B7586-6576-4447-BB4D-C2A309643F68}" type="presParOf" srcId="{7207A837-A6BE-4C62-907C-BBD8177ABA1D}" destId="{14970CEC-5010-4E0E-83D0-7F84AE9F6E49}" srcOrd="1" destOrd="0" presId="urn:microsoft.com/office/officeart/2005/8/layout/chart3"/>
    <dgm:cxn modelId="{CFE36F33-90FC-475A-9F0E-F79AE50EE502}" type="presParOf" srcId="{7207A837-A6BE-4C62-907C-BBD8177ABA1D}" destId="{1AEB816B-3874-41F8-BE1C-CA4E8CF55C8A}" srcOrd="2" destOrd="0" presId="urn:microsoft.com/office/officeart/2005/8/layout/chart3"/>
    <dgm:cxn modelId="{EEE0CFA0-6A37-49C8-8722-3E38B231783A}" type="presParOf" srcId="{7207A837-A6BE-4C62-907C-BBD8177ABA1D}" destId="{DC594ADB-7A10-45B6-9DAD-ABAC07816D7F}" srcOrd="3" destOrd="0" presId="urn:microsoft.com/office/officeart/2005/8/layout/chart3"/>
    <dgm:cxn modelId="{74F8B603-253B-41A9-A521-B8F4EA3AFAFA}" type="presParOf" srcId="{7207A837-A6BE-4C62-907C-BBD8177ABA1D}" destId="{09164BE6-7CF1-43E2-96ED-6B9B4CA86BAA}" srcOrd="4" destOrd="0" presId="urn:microsoft.com/office/officeart/2005/8/layout/chart3"/>
    <dgm:cxn modelId="{FA677A64-9C16-4B3D-B0FB-CF741EE56B53}" type="presParOf" srcId="{7207A837-A6BE-4C62-907C-BBD8177ABA1D}" destId="{3445FAE6-DB7E-4C77-8C12-38FC3F02F2C3}" srcOrd="5" destOrd="0" presId="urn:microsoft.com/office/officeart/2005/8/layout/chart3"/>
    <dgm:cxn modelId="{09D625CA-AF73-41D7-97F2-CDE298591CE2}" type="presParOf" srcId="{7207A837-A6BE-4C62-907C-BBD8177ABA1D}" destId="{A9C0A6B6-36F1-4AD0-A52F-449E84DDA565}" srcOrd="6" destOrd="0" presId="urn:microsoft.com/office/officeart/2005/8/layout/chart3"/>
    <dgm:cxn modelId="{5C755AEF-B6B0-47CD-A274-C14FD03AA829}" type="presParOf" srcId="{7207A837-A6BE-4C62-907C-BBD8177ABA1D}" destId="{77AB6761-7EA2-48EE-B672-952B8CF780F4}" srcOrd="7" destOrd="0" presId="urn:microsoft.com/office/officeart/2005/8/layout/chart3"/>
    <dgm:cxn modelId="{72EC80A9-E821-4A26-BFA2-418FAC7CC510}" type="presParOf" srcId="{7207A837-A6BE-4C62-907C-BBD8177ABA1D}" destId="{14849A60-4D6F-4C35-81E4-20F26116F3B5}" srcOrd="8" destOrd="0" presId="urn:microsoft.com/office/officeart/2005/8/layout/chart3"/>
    <dgm:cxn modelId="{C2D7B158-2E2A-43D8-9586-7EDA1E3E4180}" type="presParOf" srcId="{7207A837-A6BE-4C62-907C-BBD8177ABA1D}" destId="{8FDA50D5-55FF-4AF0-9B6A-010DCBA66718}" srcOrd="9" destOrd="0" presId="urn:microsoft.com/office/officeart/2005/8/layout/char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44595A9-AC86-406C-A75A-40C4964118E6}" type="doc">
      <dgm:prSet loTypeId="urn:microsoft.com/office/officeart/2005/8/layout/chart3" loCatId="cycle" qsTypeId="urn:microsoft.com/office/officeart/2005/8/quickstyle/simple5" qsCatId="simple" csTypeId="urn:microsoft.com/office/officeart/2005/8/colors/colorful1" csCatId="colorful"/>
      <dgm:spPr/>
      <dgm:t>
        <a:bodyPr/>
        <a:lstStyle/>
        <a:p>
          <a:endParaRPr lang="en-US"/>
        </a:p>
      </dgm:t>
    </dgm:pt>
    <dgm:pt modelId="{8D14CEA2-995B-4E86-BC61-6087EFF7D1F3}">
      <dgm:prSet/>
      <dgm:spPr/>
      <dgm:t>
        <a:bodyPr/>
        <a:lstStyle/>
        <a:p>
          <a:r>
            <a:rPr lang="en-US" b="1"/>
            <a:t>Identify issues</a:t>
          </a:r>
          <a:endParaRPr lang="en-US"/>
        </a:p>
      </dgm:t>
    </dgm:pt>
    <dgm:pt modelId="{2AB80379-E2DB-4346-8AD3-6C14759B297E}" type="parTrans" cxnId="{9ABE381A-2E12-4D0B-A798-F41FBCB669EE}">
      <dgm:prSet/>
      <dgm:spPr/>
      <dgm:t>
        <a:bodyPr/>
        <a:lstStyle/>
        <a:p>
          <a:endParaRPr lang="en-US"/>
        </a:p>
      </dgm:t>
    </dgm:pt>
    <dgm:pt modelId="{D7A5A7B6-2AD6-4CBF-B99A-09043E426653}" type="sibTrans" cxnId="{9ABE381A-2E12-4D0B-A798-F41FBCB669EE}">
      <dgm:prSet/>
      <dgm:spPr/>
      <dgm:t>
        <a:bodyPr/>
        <a:lstStyle/>
        <a:p>
          <a:endParaRPr lang="en-US"/>
        </a:p>
      </dgm:t>
    </dgm:pt>
    <dgm:pt modelId="{14B03C94-DD49-4E35-B6DD-97458942BFB9}">
      <dgm:prSet/>
      <dgm:spPr/>
      <dgm:t>
        <a:bodyPr/>
        <a:lstStyle/>
        <a:p>
          <a:r>
            <a:rPr lang="en-US" dirty="0"/>
            <a:t>Draft policy</a:t>
          </a:r>
        </a:p>
      </dgm:t>
    </dgm:pt>
    <dgm:pt modelId="{1C09255E-171E-4FD8-9FEF-770F698880E7}" type="parTrans" cxnId="{CDB55712-BE34-4B92-8D04-0AFD551C057C}">
      <dgm:prSet/>
      <dgm:spPr/>
      <dgm:t>
        <a:bodyPr/>
        <a:lstStyle/>
        <a:p>
          <a:endParaRPr lang="en-US"/>
        </a:p>
      </dgm:t>
    </dgm:pt>
    <dgm:pt modelId="{6E9C1795-130E-4CA3-9007-E0F13FEE32EA}" type="sibTrans" cxnId="{CDB55712-BE34-4B92-8D04-0AFD551C057C}">
      <dgm:prSet/>
      <dgm:spPr/>
      <dgm:t>
        <a:bodyPr/>
        <a:lstStyle/>
        <a:p>
          <a:endParaRPr lang="en-US"/>
        </a:p>
      </dgm:t>
    </dgm:pt>
    <dgm:pt modelId="{F33B1B65-60F2-4980-BD9E-1F3C2A278336}">
      <dgm:prSet/>
      <dgm:spPr/>
      <dgm:t>
        <a:bodyPr/>
        <a:lstStyle/>
        <a:p>
          <a:r>
            <a:rPr lang="en-US"/>
            <a:t>Approve policy</a:t>
          </a:r>
        </a:p>
      </dgm:t>
    </dgm:pt>
    <dgm:pt modelId="{B3A490A4-EA5F-4FB2-89C5-B6D83C3D45A6}" type="parTrans" cxnId="{6B776783-9B48-4A81-812A-49ACD1BE62F9}">
      <dgm:prSet/>
      <dgm:spPr/>
      <dgm:t>
        <a:bodyPr/>
        <a:lstStyle/>
        <a:p>
          <a:endParaRPr lang="en-US"/>
        </a:p>
      </dgm:t>
    </dgm:pt>
    <dgm:pt modelId="{762CE2DA-5008-41F3-AB3E-23460C69DC65}" type="sibTrans" cxnId="{6B776783-9B48-4A81-812A-49ACD1BE62F9}">
      <dgm:prSet/>
      <dgm:spPr/>
      <dgm:t>
        <a:bodyPr/>
        <a:lstStyle/>
        <a:p>
          <a:endParaRPr lang="en-US"/>
        </a:p>
      </dgm:t>
    </dgm:pt>
    <dgm:pt modelId="{27356D3E-D6F2-46C8-9CA3-B5BAC0E7843D}">
      <dgm:prSet/>
      <dgm:spPr/>
      <dgm:t>
        <a:bodyPr/>
        <a:lstStyle/>
        <a:p>
          <a:r>
            <a:rPr lang="en-US"/>
            <a:t>Implement</a:t>
          </a:r>
        </a:p>
      </dgm:t>
    </dgm:pt>
    <dgm:pt modelId="{012744D8-5E2E-4FBA-B07C-CC5971D09B7D}" type="parTrans" cxnId="{8FB7189E-B4D8-47F7-B679-8740C8D31C32}">
      <dgm:prSet/>
      <dgm:spPr/>
      <dgm:t>
        <a:bodyPr/>
        <a:lstStyle/>
        <a:p>
          <a:endParaRPr lang="en-US"/>
        </a:p>
      </dgm:t>
    </dgm:pt>
    <dgm:pt modelId="{6AE4A6D3-3F20-488F-9B65-F93BE83E6617}" type="sibTrans" cxnId="{8FB7189E-B4D8-47F7-B679-8740C8D31C32}">
      <dgm:prSet/>
      <dgm:spPr/>
      <dgm:t>
        <a:bodyPr/>
        <a:lstStyle/>
        <a:p>
          <a:endParaRPr lang="en-US"/>
        </a:p>
      </dgm:t>
    </dgm:pt>
    <dgm:pt modelId="{384A7F56-FA75-4741-856A-DE998E4FA906}">
      <dgm:prSet/>
      <dgm:spPr/>
      <dgm:t>
        <a:bodyPr/>
        <a:lstStyle/>
        <a:p>
          <a:r>
            <a:rPr lang="en-US"/>
            <a:t>Review and evaluate</a:t>
          </a:r>
        </a:p>
      </dgm:t>
    </dgm:pt>
    <dgm:pt modelId="{AB1F9A3B-B710-4195-8DBD-0AF22F7BE618}" type="parTrans" cxnId="{60D1BE2F-9A63-4DCA-8B52-2C86E28C72C3}">
      <dgm:prSet/>
      <dgm:spPr/>
      <dgm:t>
        <a:bodyPr/>
        <a:lstStyle/>
        <a:p>
          <a:endParaRPr lang="en-US"/>
        </a:p>
      </dgm:t>
    </dgm:pt>
    <dgm:pt modelId="{2779ED3E-5D69-4E36-9857-BDE8E65F8FDA}" type="sibTrans" cxnId="{60D1BE2F-9A63-4DCA-8B52-2C86E28C72C3}">
      <dgm:prSet/>
      <dgm:spPr/>
      <dgm:t>
        <a:bodyPr/>
        <a:lstStyle/>
        <a:p>
          <a:endParaRPr lang="en-US"/>
        </a:p>
      </dgm:t>
    </dgm:pt>
    <dgm:pt modelId="{7207A837-A6BE-4C62-907C-BBD8177ABA1D}" type="pres">
      <dgm:prSet presAssocID="{F44595A9-AC86-406C-A75A-40C4964118E6}" presName="compositeShape" presStyleCnt="0">
        <dgm:presLayoutVars>
          <dgm:chMax val="7"/>
          <dgm:dir/>
          <dgm:resizeHandles val="exact"/>
        </dgm:presLayoutVars>
      </dgm:prSet>
      <dgm:spPr/>
    </dgm:pt>
    <dgm:pt modelId="{B1E5A3AD-CCC6-45AE-B562-13989C72245C}" type="pres">
      <dgm:prSet presAssocID="{F44595A9-AC86-406C-A75A-40C4964118E6}" presName="wedge1" presStyleLbl="node1" presStyleIdx="0" presStyleCnt="5" custLinFactNeighborX="-2055" custLinFactNeighborY="4481"/>
      <dgm:spPr/>
    </dgm:pt>
    <dgm:pt modelId="{14970CEC-5010-4E0E-83D0-7F84AE9F6E49}" type="pres">
      <dgm:prSet presAssocID="{F44595A9-AC86-406C-A75A-40C4964118E6}" presName="wedge1Tx" presStyleLbl="node1" presStyleIdx="0" presStyleCnt="5">
        <dgm:presLayoutVars>
          <dgm:chMax val="0"/>
          <dgm:chPref val="0"/>
          <dgm:bulletEnabled val="1"/>
        </dgm:presLayoutVars>
      </dgm:prSet>
      <dgm:spPr/>
    </dgm:pt>
    <dgm:pt modelId="{1AEB816B-3874-41F8-BE1C-CA4E8CF55C8A}" type="pres">
      <dgm:prSet presAssocID="{F44595A9-AC86-406C-A75A-40C4964118E6}" presName="wedge2" presStyleLbl="node1" presStyleIdx="1" presStyleCnt="5" custLinFactNeighborX="1406" custLinFactNeighborY="-491"/>
      <dgm:spPr/>
    </dgm:pt>
    <dgm:pt modelId="{DC594ADB-7A10-45B6-9DAD-ABAC07816D7F}" type="pres">
      <dgm:prSet presAssocID="{F44595A9-AC86-406C-A75A-40C4964118E6}" presName="wedge2Tx" presStyleLbl="node1" presStyleIdx="1" presStyleCnt="5">
        <dgm:presLayoutVars>
          <dgm:chMax val="0"/>
          <dgm:chPref val="0"/>
          <dgm:bulletEnabled val="1"/>
        </dgm:presLayoutVars>
      </dgm:prSet>
      <dgm:spPr/>
    </dgm:pt>
    <dgm:pt modelId="{09164BE6-7CF1-43E2-96ED-6B9B4CA86BAA}" type="pres">
      <dgm:prSet presAssocID="{F44595A9-AC86-406C-A75A-40C4964118E6}" presName="wedge3" presStyleLbl="node1" presStyleIdx="2" presStyleCnt="5" custLinFactNeighborX="1267" custLinFactNeighborY="14786"/>
      <dgm:spPr/>
    </dgm:pt>
    <dgm:pt modelId="{3445FAE6-DB7E-4C77-8C12-38FC3F02F2C3}" type="pres">
      <dgm:prSet presAssocID="{F44595A9-AC86-406C-A75A-40C4964118E6}" presName="wedge3Tx" presStyleLbl="node1" presStyleIdx="2" presStyleCnt="5">
        <dgm:presLayoutVars>
          <dgm:chMax val="0"/>
          <dgm:chPref val="0"/>
          <dgm:bulletEnabled val="1"/>
        </dgm:presLayoutVars>
      </dgm:prSet>
      <dgm:spPr/>
    </dgm:pt>
    <dgm:pt modelId="{A9C0A6B6-36F1-4AD0-A52F-449E84DDA565}" type="pres">
      <dgm:prSet presAssocID="{F44595A9-AC86-406C-A75A-40C4964118E6}" presName="wedge4" presStyleLbl="node1" presStyleIdx="3" presStyleCnt="5"/>
      <dgm:spPr/>
    </dgm:pt>
    <dgm:pt modelId="{77AB6761-7EA2-48EE-B672-952B8CF780F4}" type="pres">
      <dgm:prSet presAssocID="{F44595A9-AC86-406C-A75A-40C4964118E6}" presName="wedge4Tx" presStyleLbl="node1" presStyleIdx="3" presStyleCnt="5">
        <dgm:presLayoutVars>
          <dgm:chMax val="0"/>
          <dgm:chPref val="0"/>
          <dgm:bulletEnabled val="1"/>
        </dgm:presLayoutVars>
      </dgm:prSet>
      <dgm:spPr/>
    </dgm:pt>
    <dgm:pt modelId="{14849A60-4D6F-4C35-81E4-20F26116F3B5}" type="pres">
      <dgm:prSet presAssocID="{F44595A9-AC86-406C-A75A-40C4964118E6}" presName="wedge5" presStyleLbl="node1" presStyleIdx="4" presStyleCnt="5"/>
      <dgm:spPr/>
    </dgm:pt>
    <dgm:pt modelId="{8FDA50D5-55FF-4AF0-9B6A-010DCBA66718}" type="pres">
      <dgm:prSet presAssocID="{F44595A9-AC86-406C-A75A-40C4964118E6}" presName="wedge5Tx" presStyleLbl="node1" presStyleIdx="4" presStyleCnt="5">
        <dgm:presLayoutVars>
          <dgm:chMax val="0"/>
          <dgm:chPref val="0"/>
          <dgm:bulletEnabled val="1"/>
        </dgm:presLayoutVars>
      </dgm:prSet>
      <dgm:spPr/>
    </dgm:pt>
  </dgm:ptLst>
  <dgm:cxnLst>
    <dgm:cxn modelId="{E6ABC906-A61E-4717-9D89-7D99AC582236}" type="presOf" srcId="{14B03C94-DD49-4E35-B6DD-97458942BFB9}" destId="{DC594ADB-7A10-45B6-9DAD-ABAC07816D7F}" srcOrd="1" destOrd="0" presId="urn:microsoft.com/office/officeart/2005/8/layout/chart3"/>
    <dgm:cxn modelId="{8EA6100B-08E8-4C4D-93DE-7960F3D102BA}" type="presOf" srcId="{8D14CEA2-995B-4E86-BC61-6087EFF7D1F3}" destId="{B1E5A3AD-CCC6-45AE-B562-13989C72245C}" srcOrd="0" destOrd="0" presId="urn:microsoft.com/office/officeart/2005/8/layout/chart3"/>
    <dgm:cxn modelId="{CDB55712-BE34-4B92-8D04-0AFD551C057C}" srcId="{F44595A9-AC86-406C-A75A-40C4964118E6}" destId="{14B03C94-DD49-4E35-B6DD-97458942BFB9}" srcOrd="1" destOrd="0" parTransId="{1C09255E-171E-4FD8-9FEF-770F698880E7}" sibTransId="{6E9C1795-130E-4CA3-9007-E0F13FEE32EA}"/>
    <dgm:cxn modelId="{9ABE381A-2E12-4D0B-A798-F41FBCB669EE}" srcId="{F44595A9-AC86-406C-A75A-40C4964118E6}" destId="{8D14CEA2-995B-4E86-BC61-6087EFF7D1F3}" srcOrd="0" destOrd="0" parTransId="{2AB80379-E2DB-4346-8AD3-6C14759B297E}" sibTransId="{D7A5A7B6-2AD6-4CBF-B99A-09043E426653}"/>
    <dgm:cxn modelId="{8ECC2F1C-0C86-46A6-95BA-DDA6A9188904}" type="presOf" srcId="{27356D3E-D6F2-46C8-9CA3-B5BAC0E7843D}" destId="{A9C0A6B6-36F1-4AD0-A52F-449E84DDA565}" srcOrd="0" destOrd="0" presId="urn:microsoft.com/office/officeart/2005/8/layout/chart3"/>
    <dgm:cxn modelId="{60D1BE2F-9A63-4DCA-8B52-2C86E28C72C3}" srcId="{F44595A9-AC86-406C-A75A-40C4964118E6}" destId="{384A7F56-FA75-4741-856A-DE998E4FA906}" srcOrd="4" destOrd="0" parTransId="{AB1F9A3B-B710-4195-8DBD-0AF22F7BE618}" sibTransId="{2779ED3E-5D69-4E36-9857-BDE8E65F8FDA}"/>
    <dgm:cxn modelId="{8A899F32-B6BE-4C52-8B24-26DB9C81E559}" type="presOf" srcId="{384A7F56-FA75-4741-856A-DE998E4FA906}" destId="{8FDA50D5-55FF-4AF0-9B6A-010DCBA66718}" srcOrd="1" destOrd="0" presId="urn:microsoft.com/office/officeart/2005/8/layout/chart3"/>
    <dgm:cxn modelId="{EE822751-3D22-4CCA-89A4-49362C71E01C}" type="presOf" srcId="{F44595A9-AC86-406C-A75A-40C4964118E6}" destId="{7207A837-A6BE-4C62-907C-BBD8177ABA1D}" srcOrd="0" destOrd="0" presId="urn:microsoft.com/office/officeart/2005/8/layout/chart3"/>
    <dgm:cxn modelId="{5B269976-5704-42B4-9BD9-CEA5526781EE}" type="presOf" srcId="{8D14CEA2-995B-4E86-BC61-6087EFF7D1F3}" destId="{14970CEC-5010-4E0E-83D0-7F84AE9F6E49}" srcOrd="1" destOrd="0" presId="urn:microsoft.com/office/officeart/2005/8/layout/chart3"/>
    <dgm:cxn modelId="{CC53487B-514B-4D20-909B-0F545BC644E7}" type="presOf" srcId="{F33B1B65-60F2-4980-BD9E-1F3C2A278336}" destId="{3445FAE6-DB7E-4C77-8C12-38FC3F02F2C3}" srcOrd="1" destOrd="0" presId="urn:microsoft.com/office/officeart/2005/8/layout/chart3"/>
    <dgm:cxn modelId="{6B776783-9B48-4A81-812A-49ACD1BE62F9}" srcId="{F44595A9-AC86-406C-A75A-40C4964118E6}" destId="{F33B1B65-60F2-4980-BD9E-1F3C2A278336}" srcOrd="2" destOrd="0" parTransId="{B3A490A4-EA5F-4FB2-89C5-B6D83C3D45A6}" sibTransId="{762CE2DA-5008-41F3-AB3E-23460C69DC65}"/>
    <dgm:cxn modelId="{B3EB2F87-C6B9-4C30-89BF-0A3AB2F2E502}" type="presOf" srcId="{384A7F56-FA75-4741-856A-DE998E4FA906}" destId="{14849A60-4D6F-4C35-81E4-20F26116F3B5}" srcOrd="0" destOrd="0" presId="urn:microsoft.com/office/officeart/2005/8/layout/chart3"/>
    <dgm:cxn modelId="{8FB7189E-B4D8-47F7-B679-8740C8D31C32}" srcId="{F44595A9-AC86-406C-A75A-40C4964118E6}" destId="{27356D3E-D6F2-46C8-9CA3-B5BAC0E7843D}" srcOrd="3" destOrd="0" parTransId="{012744D8-5E2E-4FBA-B07C-CC5971D09B7D}" sibTransId="{6AE4A6D3-3F20-488F-9B65-F93BE83E6617}"/>
    <dgm:cxn modelId="{1CB634A2-85E2-4F80-9B2B-B07CBFC70790}" type="presOf" srcId="{F33B1B65-60F2-4980-BD9E-1F3C2A278336}" destId="{09164BE6-7CF1-43E2-96ED-6B9B4CA86BAA}" srcOrd="0" destOrd="0" presId="urn:microsoft.com/office/officeart/2005/8/layout/chart3"/>
    <dgm:cxn modelId="{66F859A7-BE53-4DB3-9C0E-047EEAED5552}" type="presOf" srcId="{27356D3E-D6F2-46C8-9CA3-B5BAC0E7843D}" destId="{77AB6761-7EA2-48EE-B672-952B8CF780F4}" srcOrd="1" destOrd="0" presId="urn:microsoft.com/office/officeart/2005/8/layout/chart3"/>
    <dgm:cxn modelId="{E8ADD5CE-AB0A-465B-ABBD-BFA46001EAD3}" type="presOf" srcId="{14B03C94-DD49-4E35-B6DD-97458942BFB9}" destId="{1AEB816B-3874-41F8-BE1C-CA4E8CF55C8A}" srcOrd="0" destOrd="0" presId="urn:microsoft.com/office/officeart/2005/8/layout/chart3"/>
    <dgm:cxn modelId="{E104C475-CD75-44FE-9BD7-F6735E6380F3}" type="presParOf" srcId="{7207A837-A6BE-4C62-907C-BBD8177ABA1D}" destId="{B1E5A3AD-CCC6-45AE-B562-13989C72245C}" srcOrd="0" destOrd="0" presId="urn:microsoft.com/office/officeart/2005/8/layout/chart3"/>
    <dgm:cxn modelId="{557B7586-6576-4447-BB4D-C2A309643F68}" type="presParOf" srcId="{7207A837-A6BE-4C62-907C-BBD8177ABA1D}" destId="{14970CEC-5010-4E0E-83D0-7F84AE9F6E49}" srcOrd="1" destOrd="0" presId="urn:microsoft.com/office/officeart/2005/8/layout/chart3"/>
    <dgm:cxn modelId="{CFE36F33-90FC-475A-9F0E-F79AE50EE502}" type="presParOf" srcId="{7207A837-A6BE-4C62-907C-BBD8177ABA1D}" destId="{1AEB816B-3874-41F8-BE1C-CA4E8CF55C8A}" srcOrd="2" destOrd="0" presId="urn:microsoft.com/office/officeart/2005/8/layout/chart3"/>
    <dgm:cxn modelId="{EEE0CFA0-6A37-49C8-8722-3E38B231783A}" type="presParOf" srcId="{7207A837-A6BE-4C62-907C-BBD8177ABA1D}" destId="{DC594ADB-7A10-45B6-9DAD-ABAC07816D7F}" srcOrd="3" destOrd="0" presId="urn:microsoft.com/office/officeart/2005/8/layout/chart3"/>
    <dgm:cxn modelId="{74F8B603-253B-41A9-A521-B8F4EA3AFAFA}" type="presParOf" srcId="{7207A837-A6BE-4C62-907C-BBD8177ABA1D}" destId="{09164BE6-7CF1-43E2-96ED-6B9B4CA86BAA}" srcOrd="4" destOrd="0" presId="urn:microsoft.com/office/officeart/2005/8/layout/chart3"/>
    <dgm:cxn modelId="{FA677A64-9C16-4B3D-B0FB-CF741EE56B53}" type="presParOf" srcId="{7207A837-A6BE-4C62-907C-BBD8177ABA1D}" destId="{3445FAE6-DB7E-4C77-8C12-38FC3F02F2C3}" srcOrd="5" destOrd="0" presId="urn:microsoft.com/office/officeart/2005/8/layout/chart3"/>
    <dgm:cxn modelId="{09D625CA-AF73-41D7-97F2-CDE298591CE2}" type="presParOf" srcId="{7207A837-A6BE-4C62-907C-BBD8177ABA1D}" destId="{A9C0A6B6-36F1-4AD0-A52F-449E84DDA565}" srcOrd="6" destOrd="0" presId="urn:microsoft.com/office/officeart/2005/8/layout/chart3"/>
    <dgm:cxn modelId="{5C755AEF-B6B0-47CD-A274-C14FD03AA829}" type="presParOf" srcId="{7207A837-A6BE-4C62-907C-BBD8177ABA1D}" destId="{77AB6761-7EA2-48EE-B672-952B8CF780F4}" srcOrd="7" destOrd="0" presId="urn:microsoft.com/office/officeart/2005/8/layout/chart3"/>
    <dgm:cxn modelId="{72EC80A9-E821-4A26-BFA2-418FAC7CC510}" type="presParOf" srcId="{7207A837-A6BE-4C62-907C-BBD8177ABA1D}" destId="{14849A60-4D6F-4C35-81E4-20F26116F3B5}" srcOrd="8" destOrd="0" presId="urn:microsoft.com/office/officeart/2005/8/layout/chart3"/>
    <dgm:cxn modelId="{C2D7B158-2E2A-43D8-9586-7EDA1E3E4180}" type="presParOf" srcId="{7207A837-A6BE-4C62-907C-BBD8177ABA1D}" destId="{8FDA50D5-55FF-4AF0-9B6A-010DCBA66718}" srcOrd="9" destOrd="0" presId="urn:microsoft.com/office/officeart/2005/8/layout/char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44595A9-AC86-406C-A75A-40C4964118E6}" type="doc">
      <dgm:prSet loTypeId="urn:microsoft.com/office/officeart/2005/8/layout/chart3" loCatId="cycle" qsTypeId="urn:microsoft.com/office/officeart/2005/8/quickstyle/simple5" qsCatId="simple" csTypeId="urn:microsoft.com/office/officeart/2005/8/colors/colorful1" csCatId="colorful"/>
      <dgm:spPr/>
      <dgm:t>
        <a:bodyPr/>
        <a:lstStyle/>
        <a:p>
          <a:endParaRPr lang="en-US"/>
        </a:p>
      </dgm:t>
    </dgm:pt>
    <dgm:pt modelId="{8D14CEA2-995B-4E86-BC61-6087EFF7D1F3}">
      <dgm:prSet/>
      <dgm:spPr/>
      <dgm:t>
        <a:bodyPr/>
        <a:lstStyle/>
        <a:p>
          <a:r>
            <a:rPr lang="en-US" b="1"/>
            <a:t>Identify issues</a:t>
          </a:r>
          <a:endParaRPr lang="en-US"/>
        </a:p>
      </dgm:t>
    </dgm:pt>
    <dgm:pt modelId="{2AB80379-E2DB-4346-8AD3-6C14759B297E}" type="parTrans" cxnId="{9ABE381A-2E12-4D0B-A798-F41FBCB669EE}">
      <dgm:prSet/>
      <dgm:spPr/>
      <dgm:t>
        <a:bodyPr/>
        <a:lstStyle/>
        <a:p>
          <a:endParaRPr lang="en-US"/>
        </a:p>
      </dgm:t>
    </dgm:pt>
    <dgm:pt modelId="{D7A5A7B6-2AD6-4CBF-B99A-09043E426653}" type="sibTrans" cxnId="{9ABE381A-2E12-4D0B-A798-F41FBCB669EE}">
      <dgm:prSet/>
      <dgm:spPr/>
      <dgm:t>
        <a:bodyPr/>
        <a:lstStyle/>
        <a:p>
          <a:endParaRPr lang="en-US"/>
        </a:p>
      </dgm:t>
    </dgm:pt>
    <dgm:pt modelId="{14B03C94-DD49-4E35-B6DD-97458942BFB9}">
      <dgm:prSet/>
      <dgm:spPr/>
      <dgm:t>
        <a:bodyPr/>
        <a:lstStyle/>
        <a:p>
          <a:r>
            <a:rPr lang="en-US" dirty="0"/>
            <a:t>Draft policy</a:t>
          </a:r>
        </a:p>
      </dgm:t>
    </dgm:pt>
    <dgm:pt modelId="{1C09255E-171E-4FD8-9FEF-770F698880E7}" type="parTrans" cxnId="{CDB55712-BE34-4B92-8D04-0AFD551C057C}">
      <dgm:prSet/>
      <dgm:spPr/>
      <dgm:t>
        <a:bodyPr/>
        <a:lstStyle/>
        <a:p>
          <a:endParaRPr lang="en-US"/>
        </a:p>
      </dgm:t>
    </dgm:pt>
    <dgm:pt modelId="{6E9C1795-130E-4CA3-9007-E0F13FEE32EA}" type="sibTrans" cxnId="{CDB55712-BE34-4B92-8D04-0AFD551C057C}">
      <dgm:prSet/>
      <dgm:spPr/>
      <dgm:t>
        <a:bodyPr/>
        <a:lstStyle/>
        <a:p>
          <a:endParaRPr lang="en-US"/>
        </a:p>
      </dgm:t>
    </dgm:pt>
    <dgm:pt modelId="{F33B1B65-60F2-4980-BD9E-1F3C2A278336}">
      <dgm:prSet/>
      <dgm:spPr/>
      <dgm:t>
        <a:bodyPr/>
        <a:lstStyle/>
        <a:p>
          <a:r>
            <a:rPr lang="en-US"/>
            <a:t>Approve policy</a:t>
          </a:r>
        </a:p>
      </dgm:t>
    </dgm:pt>
    <dgm:pt modelId="{B3A490A4-EA5F-4FB2-89C5-B6D83C3D45A6}" type="parTrans" cxnId="{6B776783-9B48-4A81-812A-49ACD1BE62F9}">
      <dgm:prSet/>
      <dgm:spPr/>
      <dgm:t>
        <a:bodyPr/>
        <a:lstStyle/>
        <a:p>
          <a:endParaRPr lang="en-US"/>
        </a:p>
      </dgm:t>
    </dgm:pt>
    <dgm:pt modelId="{762CE2DA-5008-41F3-AB3E-23460C69DC65}" type="sibTrans" cxnId="{6B776783-9B48-4A81-812A-49ACD1BE62F9}">
      <dgm:prSet/>
      <dgm:spPr/>
      <dgm:t>
        <a:bodyPr/>
        <a:lstStyle/>
        <a:p>
          <a:endParaRPr lang="en-US"/>
        </a:p>
      </dgm:t>
    </dgm:pt>
    <dgm:pt modelId="{27356D3E-D6F2-46C8-9CA3-B5BAC0E7843D}">
      <dgm:prSet/>
      <dgm:spPr/>
      <dgm:t>
        <a:bodyPr/>
        <a:lstStyle/>
        <a:p>
          <a:r>
            <a:rPr lang="en-US"/>
            <a:t>Implement</a:t>
          </a:r>
        </a:p>
      </dgm:t>
    </dgm:pt>
    <dgm:pt modelId="{012744D8-5E2E-4FBA-B07C-CC5971D09B7D}" type="parTrans" cxnId="{8FB7189E-B4D8-47F7-B679-8740C8D31C32}">
      <dgm:prSet/>
      <dgm:spPr/>
      <dgm:t>
        <a:bodyPr/>
        <a:lstStyle/>
        <a:p>
          <a:endParaRPr lang="en-US"/>
        </a:p>
      </dgm:t>
    </dgm:pt>
    <dgm:pt modelId="{6AE4A6D3-3F20-488F-9B65-F93BE83E6617}" type="sibTrans" cxnId="{8FB7189E-B4D8-47F7-B679-8740C8D31C32}">
      <dgm:prSet/>
      <dgm:spPr/>
      <dgm:t>
        <a:bodyPr/>
        <a:lstStyle/>
        <a:p>
          <a:endParaRPr lang="en-US"/>
        </a:p>
      </dgm:t>
    </dgm:pt>
    <dgm:pt modelId="{384A7F56-FA75-4741-856A-DE998E4FA906}">
      <dgm:prSet/>
      <dgm:spPr/>
      <dgm:t>
        <a:bodyPr/>
        <a:lstStyle/>
        <a:p>
          <a:r>
            <a:rPr lang="en-US"/>
            <a:t>Review and evaluate</a:t>
          </a:r>
        </a:p>
      </dgm:t>
    </dgm:pt>
    <dgm:pt modelId="{AB1F9A3B-B710-4195-8DBD-0AF22F7BE618}" type="parTrans" cxnId="{60D1BE2F-9A63-4DCA-8B52-2C86E28C72C3}">
      <dgm:prSet/>
      <dgm:spPr/>
      <dgm:t>
        <a:bodyPr/>
        <a:lstStyle/>
        <a:p>
          <a:endParaRPr lang="en-US"/>
        </a:p>
      </dgm:t>
    </dgm:pt>
    <dgm:pt modelId="{2779ED3E-5D69-4E36-9857-BDE8E65F8FDA}" type="sibTrans" cxnId="{60D1BE2F-9A63-4DCA-8B52-2C86E28C72C3}">
      <dgm:prSet/>
      <dgm:spPr/>
      <dgm:t>
        <a:bodyPr/>
        <a:lstStyle/>
        <a:p>
          <a:endParaRPr lang="en-US"/>
        </a:p>
      </dgm:t>
    </dgm:pt>
    <dgm:pt modelId="{7207A837-A6BE-4C62-907C-BBD8177ABA1D}" type="pres">
      <dgm:prSet presAssocID="{F44595A9-AC86-406C-A75A-40C4964118E6}" presName="compositeShape" presStyleCnt="0">
        <dgm:presLayoutVars>
          <dgm:chMax val="7"/>
          <dgm:dir/>
          <dgm:resizeHandles val="exact"/>
        </dgm:presLayoutVars>
      </dgm:prSet>
      <dgm:spPr/>
    </dgm:pt>
    <dgm:pt modelId="{B1E5A3AD-CCC6-45AE-B562-13989C72245C}" type="pres">
      <dgm:prSet presAssocID="{F44595A9-AC86-406C-A75A-40C4964118E6}" presName="wedge1" presStyleLbl="node1" presStyleIdx="0" presStyleCnt="5" custLinFactNeighborX="-2055" custLinFactNeighborY="4481"/>
      <dgm:spPr/>
    </dgm:pt>
    <dgm:pt modelId="{14970CEC-5010-4E0E-83D0-7F84AE9F6E49}" type="pres">
      <dgm:prSet presAssocID="{F44595A9-AC86-406C-A75A-40C4964118E6}" presName="wedge1Tx" presStyleLbl="node1" presStyleIdx="0" presStyleCnt="5">
        <dgm:presLayoutVars>
          <dgm:chMax val="0"/>
          <dgm:chPref val="0"/>
          <dgm:bulletEnabled val="1"/>
        </dgm:presLayoutVars>
      </dgm:prSet>
      <dgm:spPr/>
    </dgm:pt>
    <dgm:pt modelId="{1AEB816B-3874-41F8-BE1C-CA4E8CF55C8A}" type="pres">
      <dgm:prSet presAssocID="{F44595A9-AC86-406C-A75A-40C4964118E6}" presName="wedge2" presStyleLbl="node1" presStyleIdx="1" presStyleCnt="5" custLinFactNeighborX="1406" custLinFactNeighborY="-491"/>
      <dgm:spPr/>
    </dgm:pt>
    <dgm:pt modelId="{DC594ADB-7A10-45B6-9DAD-ABAC07816D7F}" type="pres">
      <dgm:prSet presAssocID="{F44595A9-AC86-406C-A75A-40C4964118E6}" presName="wedge2Tx" presStyleLbl="node1" presStyleIdx="1" presStyleCnt="5">
        <dgm:presLayoutVars>
          <dgm:chMax val="0"/>
          <dgm:chPref val="0"/>
          <dgm:bulletEnabled val="1"/>
        </dgm:presLayoutVars>
      </dgm:prSet>
      <dgm:spPr/>
    </dgm:pt>
    <dgm:pt modelId="{09164BE6-7CF1-43E2-96ED-6B9B4CA86BAA}" type="pres">
      <dgm:prSet presAssocID="{F44595A9-AC86-406C-A75A-40C4964118E6}" presName="wedge3" presStyleLbl="node1" presStyleIdx="2" presStyleCnt="5" custLinFactNeighborX="1267" custLinFactNeighborY="-1370"/>
      <dgm:spPr/>
    </dgm:pt>
    <dgm:pt modelId="{3445FAE6-DB7E-4C77-8C12-38FC3F02F2C3}" type="pres">
      <dgm:prSet presAssocID="{F44595A9-AC86-406C-A75A-40C4964118E6}" presName="wedge3Tx" presStyleLbl="node1" presStyleIdx="2" presStyleCnt="5">
        <dgm:presLayoutVars>
          <dgm:chMax val="0"/>
          <dgm:chPref val="0"/>
          <dgm:bulletEnabled val="1"/>
        </dgm:presLayoutVars>
      </dgm:prSet>
      <dgm:spPr/>
    </dgm:pt>
    <dgm:pt modelId="{A9C0A6B6-36F1-4AD0-A52F-449E84DDA565}" type="pres">
      <dgm:prSet presAssocID="{F44595A9-AC86-406C-A75A-40C4964118E6}" presName="wedge4" presStyleLbl="node1" presStyleIdx="3" presStyleCnt="5" custLinFactNeighborX="-15631" custLinFactNeighborY="3380"/>
      <dgm:spPr/>
    </dgm:pt>
    <dgm:pt modelId="{77AB6761-7EA2-48EE-B672-952B8CF780F4}" type="pres">
      <dgm:prSet presAssocID="{F44595A9-AC86-406C-A75A-40C4964118E6}" presName="wedge4Tx" presStyleLbl="node1" presStyleIdx="3" presStyleCnt="5">
        <dgm:presLayoutVars>
          <dgm:chMax val="0"/>
          <dgm:chPref val="0"/>
          <dgm:bulletEnabled val="1"/>
        </dgm:presLayoutVars>
      </dgm:prSet>
      <dgm:spPr/>
    </dgm:pt>
    <dgm:pt modelId="{14849A60-4D6F-4C35-81E4-20F26116F3B5}" type="pres">
      <dgm:prSet presAssocID="{F44595A9-AC86-406C-A75A-40C4964118E6}" presName="wedge5" presStyleLbl="node1" presStyleIdx="4" presStyleCnt="5"/>
      <dgm:spPr/>
    </dgm:pt>
    <dgm:pt modelId="{8FDA50D5-55FF-4AF0-9B6A-010DCBA66718}" type="pres">
      <dgm:prSet presAssocID="{F44595A9-AC86-406C-A75A-40C4964118E6}" presName="wedge5Tx" presStyleLbl="node1" presStyleIdx="4" presStyleCnt="5">
        <dgm:presLayoutVars>
          <dgm:chMax val="0"/>
          <dgm:chPref val="0"/>
          <dgm:bulletEnabled val="1"/>
        </dgm:presLayoutVars>
      </dgm:prSet>
      <dgm:spPr/>
    </dgm:pt>
  </dgm:ptLst>
  <dgm:cxnLst>
    <dgm:cxn modelId="{E6ABC906-A61E-4717-9D89-7D99AC582236}" type="presOf" srcId="{14B03C94-DD49-4E35-B6DD-97458942BFB9}" destId="{DC594ADB-7A10-45B6-9DAD-ABAC07816D7F}" srcOrd="1" destOrd="0" presId="urn:microsoft.com/office/officeart/2005/8/layout/chart3"/>
    <dgm:cxn modelId="{8EA6100B-08E8-4C4D-93DE-7960F3D102BA}" type="presOf" srcId="{8D14CEA2-995B-4E86-BC61-6087EFF7D1F3}" destId="{B1E5A3AD-CCC6-45AE-B562-13989C72245C}" srcOrd="0" destOrd="0" presId="urn:microsoft.com/office/officeart/2005/8/layout/chart3"/>
    <dgm:cxn modelId="{CDB55712-BE34-4B92-8D04-0AFD551C057C}" srcId="{F44595A9-AC86-406C-A75A-40C4964118E6}" destId="{14B03C94-DD49-4E35-B6DD-97458942BFB9}" srcOrd="1" destOrd="0" parTransId="{1C09255E-171E-4FD8-9FEF-770F698880E7}" sibTransId="{6E9C1795-130E-4CA3-9007-E0F13FEE32EA}"/>
    <dgm:cxn modelId="{9ABE381A-2E12-4D0B-A798-F41FBCB669EE}" srcId="{F44595A9-AC86-406C-A75A-40C4964118E6}" destId="{8D14CEA2-995B-4E86-BC61-6087EFF7D1F3}" srcOrd="0" destOrd="0" parTransId="{2AB80379-E2DB-4346-8AD3-6C14759B297E}" sibTransId="{D7A5A7B6-2AD6-4CBF-B99A-09043E426653}"/>
    <dgm:cxn modelId="{8ECC2F1C-0C86-46A6-95BA-DDA6A9188904}" type="presOf" srcId="{27356D3E-D6F2-46C8-9CA3-B5BAC0E7843D}" destId="{A9C0A6B6-36F1-4AD0-A52F-449E84DDA565}" srcOrd="0" destOrd="0" presId="urn:microsoft.com/office/officeart/2005/8/layout/chart3"/>
    <dgm:cxn modelId="{60D1BE2F-9A63-4DCA-8B52-2C86E28C72C3}" srcId="{F44595A9-AC86-406C-A75A-40C4964118E6}" destId="{384A7F56-FA75-4741-856A-DE998E4FA906}" srcOrd="4" destOrd="0" parTransId="{AB1F9A3B-B710-4195-8DBD-0AF22F7BE618}" sibTransId="{2779ED3E-5D69-4E36-9857-BDE8E65F8FDA}"/>
    <dgm:cxn modelId="{8A899F32-B6BE-4C52-8B24-26DB9C81E559}" type="presOf" srcId="{384A7F56-FA75-4741-856A-DE998E4FA906}" destId="{8FDA50D5-55FF-4AF0-9B6A-010DCBA66718}" srcOrd="1" destOrd="0" presId="urn:microsoft.com/office/officeart/2005/8/layout/chart3"/>
    <dgm:cxn modelId="{EE822751-3D22-4CCA-89A4-49362C71E01C}" type="presOf" srcId="{F44595A9-AC86-406C-A75A-40C4964118E6}" destId="{7207A837-A6BE-4C62-907C-BBD8177ABA1D}" srcOrd="0" destOrd="0" presId="urn:microsoft.com/office/officeart/2005/8/layout/chart3"/>
    <dgm:cxn modelId="{5B269976-5704-42B4-9BD9-CEA5526781EE}" type="presOf" srcId="{8D14CEA2-995B-4E86-BC61-6087EFF7D1F3}" destId="{14970CEC-5010-4E0E-83D0-7F84AE9F6E49}" srcOrd="1" destOrd="0" presId="urn:microsoft.com/office/officeart/2005/8/layout/chart3"/>
    <dgm:cxn modelId="{CC53487B-514B-4D20-909B-0F545BC644E7}" type="presOf" srcId="{F33B1B65-60F2-4980-BD9E-1F3C2A278336}" destId="{3445FAE6-DB7E-4C77-8C12-38FC3F02F2C3}" srcOrd="1" destOrd="0" presId="urn:microsoft.com/office/officeart/2005/8/layout/chart3"/>
    <dgm:cxn modelId="{6B776783-9B48-4A81-812A-49ACD1BE62F9}" srcId="{F44595A9-AC86-406C-A75A-40C4964118E6}" destId="{F33B1B65-60F2-4980-BD9E-1F3C2A278336}" srcOrd="2" destOrd="0" parTransId="{B3A490A4-EA5F-4FB2-89C5-B6D83C3D45A6}" sibTransId="{762CE2DA-5008-41F3-AB3E-23460C69DC65}"/>
    <dgm:cxn modelId="{B3EB2F87-C6B9-4C30-89BF-0A3AB2F2E502}" type="presOf" srcId="{384A7F56-FA75-4741-856A-DE998E4FA906}" destId="{14849A60-4D6F-4C35-81E4-20F26116F3B5}" srcOrd="0" destOrd="0" presId="urn:microsoft.com/office/officeart/2005/8/layout/chart3"/>
    <dgm:cxn modelId="{8FB7189E-B4D8-47F7-B679-8740C8D31C32}" srcId="{F44595A9-AC86-406C-A75A-40C4964118E6}" destId="{27356D3E-D6F2-46C8-9CA3-B5BAC0E7843D}" srcOrd="3" destOrd="0" parTransId="{012744D8-5E2E-4FBA-B07C-CC5971D09B7D}" sibTransId="{6AE4A6D3-3F20-488F-9B65-F93BE83E6617}"/>
    <dgm:cxn modelId="{1CB634A2-85E2-4F80-9B2B-B07CBFC70790}" type="presOf" srcId="{F33B1B65-60F2-4980-BD9E-1F3C2A278336}" destId="{09164BE6-7CF1-43E2-96ED-6B9B4CA86BAA}" srcOrd="0" destOrd="0" presId="urn:microsoft.com/office/officeart/2005/8/layout/chart3"/>
    <dgm:cxn modelId="{66F859A7-BE53-4DB3-9C0E-047EEAED5552}" type="presOf" srcId="{27356D3E-D6F2-46C8-9CA3-B5BAC0E7843D}" destId="{77AB6761-7EA2-48EE-B672-952B8CF780F4}" srcOrd="1" destOrd="0" presId="urn:microsoft.com/office/officeart/2005/8/layout/chart3"/>
    <dgm:cxn modelId="{E8ADD5CE-AB0A-465B-ABBD-BFA46001EAD3}" type="presOf" srcId="{14B03C94-DD49-4E35-B6DD-97458942BFB9}" destId="{1AEB816B-3874-41F8-BE1C-CA4E8CF55C8A}" srcOrd="0" destOrd="0" presId="urn:microsoft.com/office/officeart/2005/8/layout/chart3"/>
    <dgm:cxn modelId="{E104C475-CD75-44FE-9BD7-F6735E6380F3}" type="presParOf" srcId="{7207A837-A6BE-4C62-907C-BBD8177ABA1D}" destId="{B1E5A3AD-CCC6-45AE-B562-13989C72245C}" srcOrd="0" destOrd="0" presId="urn:microsoft.com/office/officeart/2005/8/layout/chart3"/>
    <dgm:cxn modelId="{557B7586-6576-4447-BB4D-C2A309643F68}" type="presParOf" srcId="{7207A837-A6BE-4C62-907C-BBD8177ABA1D}" destId="{14970CEC-5010-4E0E-83D0-7F84AE9F6E49}" srcOrd="1" destOrd="0" presId="urn:microsoft.com/office/officeart/2005/8/layout/chart3"/>
    <dgm:cxn modelId="{CFE36F33-90FC-475A-9F0E-F79AE50EE502}" type="presParOf" srcId="{7207A837-A6BE-4C62-907C-BBD8177ABA1D}" destId="{1AEB816B-3874-41F8-BE1C-CA4E8CF55C8A}" srcOrd="2" destOrd="0" presId="urn:microsoft.com/office/officeart/2005/8/layout/chart3"/>
    <dgm:cxn modelId="{EEE0CFA0-6A37-49C8-8722-3E38B231783A}" type="presParOf" srcId="{7207A837-A6BE-4C62-907C-BBD8177ABA1D}" destId="{DC594ADB-7A10-45B6-9DAD-ABAC07816D7F}" srcOrd="3" destOrd="0" presId="urn:microsoft.com/office/officeart/2005/8/layout/chart3"/>
    <dgm:cxn modelId="{74F8B603-253B-41A9-A521-B8F4EA3AFAFA}" type="presParOf" srcId="{7207A837-A6BE-4C62-907C-BBD8177ABA1D}" destId="{09164BE6-7CF1-43E2-96ED-6B9B4CA86BAA}" srcOrd="4" destOrd="0" presId="urn:microsoft.com/office/officeart/2005/8/layout/chart3"/>
    <dgm:cxn modelId="{FA677A64-9C16-4B3D-B0FB-CF741EE56B53}" type="presParOf" srcId="{7207A837-A6BE-4C62-907C-BBD8177ABA1D}" destId="{3445FAE6-DB7E-4C77-8C12-38FC3F02F2C3}" srcOrd="5" destOrd="0" presId="urn:microsoft.com/office/officeart/2005/8/layout/chart3"/>
    <dgm:cxn modelId="{09D625CA-AF73-41D7-97F2-CDE298591CE2}" type="presParOf" srcId="{7207A837-A6BE-4C62-907C-BBD8177ABA1D}" destId="{A9C0A6B6-36F1-4AD0-A52F-449E84DDA565}" srcOrd="6" destOrd="0" presId="urn:microsoft.com/office/officeart/2005/8/layout/chart3"/>
    <dgm:cxn modelId="{5C755AEF-B6B0-47CD-A274-C14FD03AA829}" type="presParOf" srcId="{7207A837-A6BE-4C62-907C-BBD8177ABA1D}" destId="{77AB6761-7EA2-48EE-B672-952B8CF780F4}" srcOrd="7" destOrd="0" presId="urn:microsoft.com/office/officeart/2005/8/layout/chart3"/>
    <dgm:cxn modelId="{72EC80A9-E821-4A26-BFA2-418FAC7CC510}" type="presParOf" srcId="{7207A837-A6BE-4C62-907C-BBD8177ABA1D}" destId="{14849A60-4D6F-4C35-81E4-20F26116F3B5}" srcOrd="8" destOrd="0" presId="urn:microsoft.com/office/officeart/2005/8/layout/chart3"/>
    <dgm:cxn modelId="{C2D7B158-2E2A-43D8-9586-7EDA1E3E4180}" type="presParOf" srcId="{7207A837-A6BE-4C62-907C-BBD8177ABA1D}" destId="{8FDA50D5-55FF-4AF0-9B6A-010DCBA66718}" srcOrd="9" destOrd="0" presId="urn:microsoft.com/office/officeart/2005/8/layout/char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049C9-CBB1-4DD1-A6F2-DD7E9EDF007F}">
      <dsp:nvSpPr>
        <dsp:cNvPr id="0" name=""/>
        <dsp:cNvSpPr/>
      </dsp:nvSpPr>
      <dsp:spPr>
        <a:xfrm>
          <a:off x="4657084" y="1169150"/>
          <a:ext cx="1497762" cy="1497945"/>
        </a:xfrm>
        <a:prstGeom prst="ellipse">
          <a:avLst/>
        </a:prstGeom>
        <a:solidFill>
          <a:schemeClr val="accent5">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763C64FC-7964-4D5E-94B2-88AB6B949D8B}">
      <dsp:nvSpPr>
        <dsp:cNvPr id="0" name=""/>
        <dsp:cNvSpPr/>
      </dsp:nvSpPr>
      <dsp:spPr>
        <a:xfrm>
          <a:off x="4547873" y="0"/>
          <a:ext cx="1716185" cy="91842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kern="1200"/>
            <a:t>Official name of the organization</a:t>
          </a:r>
        </a:p>
      </dsp:txBody>
      <dsp:txXfrm>
        <a:off x="4547873" y="0"/>
        <a:ext cx="1716185" cy="918421"/>
      </dsp:txXfrm>
    </dsp:sp>
    <dsp:sp modelId="{43199634-7AF0-42AC-A881-AD0E504AC124}">
      <dsp:nvSpPr>
        <dsp:cNvPr id="0" name=""/>
        <dsp:cNvSpPr/>
      </dsp:nvSpPr>
      <dsp:spPr>
        <a:xfrm>
          <a:off x="5096428" y="1380387"/>
          <a:ext cx="1497762" cy="1497945"/>
        </a:xfrm>
        <a:prstGeom prst="ellipse">
          <a:avLst/>
        </a:prstGeom>
        <a:solidFill>
          <a:schemeClr val="accent5">
            <a:alpha val="50000"/>
            <a:hueOff val="-1126424"/>
            <a:satOff val="-2903"/>
            <a:lumOff val="-1961"/>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201488C9-46A8-4D7E-9E68-B03B3935ADDD}">
      <dsp:nvSpPr>
        <dsp:cNvPr id="0" name=""/>
        <dsp:cNvSpPr/>
      </dsp:nvSpPr>
      <dsp:spPr>
        <a:xfrm>
          <a:off x="6778914" y="872500"/>
          <a:ext cx="1622575" cy="101026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kern="1200"/>
            <a:t>The purpose of the organization</a:t>
          </a:r>
        </a:p>
      </dsp:txBody>
      <dsp:txXfrm>
        <a:off x="6778914" y="872500"/>
        <a:ext cx="1622575" cy="1010263"/>
      </dsp:txXfrm>
    </dsp:sp>
    <dsp:sp modelId="{5188D5C2-0309-4BD1-979A-F5419FBD5F69}">
      <dsp:nvSpPr>
        <dsp:cNvPr id="0" name=""/>
        <dsp:cNvSpPr/>
      </dsp:nvSpPr>
      <dsp:spPr>
        <a:xfrm>
          <a:off x="5204392" y="1855671"/>
          <a:ext cx="1497762" cy="1497945"/>
        </a:xfrm>
        <a:prstGeom prst="ellipse">
          <a:avLst/>
        </a:prstGeom>
        <a:solidFill>
          <a:schemeClr val="accent5">
            <a:alpha val="50000"/>
            <a:hueOff val="-2252848"/>
            <a:satOff val="-5806"/>
            <a:lumOff val="-3922"/>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5755E87D-9A3C-4DD3-A734-69A78061644C}">
      <dsp:nvSpPr>
        <dsp:cNvPr id="0" name=""/>
        <dsp:cNvSpPr/>
      </dsp:nvSpPr>
      <dsp:spPr>
        <a:xfrm>
          <a:off x="6934931" y="2158291"/>
          <a:ext cx="1591372" cy="107914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kern="1200"/>
            <a:t>Membership categories and dues</a:t>
          </a:r>
        </a:p>
      </dsp:txBody>
      <dsp:txXfrm>
        <a:off x="6934931" y="2158291"/>
        <a:ext cx="1591372" cy="1079145"/>
      </dsp:txXfrm>
    </dsp:sp>
    <dsp:sp modelId="{0E55D43E-86D9-45B0-AB98-A27D0AB76D15}">
      <dsp:nvSpPr>
        <dsp:cNvPr id="0" name=""/>
        <dsp:cNvSpPr/>
      </dsp:nvSpPr>
      <dsp:spPr>
        <a:xfrm>
          <a:off x="4900471" y="2236816"/>
          <a:ext cx="1497762" cy="1497945"/>
        </a:xfrm>
        <a:prstGeom prst="ellipse">
          <a:avLst/>
        </a:prstGeom>
        <a:solidFill>
          <a:schemeClr val="accent5">
            <a:alpha val="50000"/>
            <a:hueOff val="-3379271"/>
            <a:satOff val="-8710"/>
            <a:lumOff val="-5883"/>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FD5C58F8-AA24-429F-B755-7F763FA1C710}">
      <dsp:nvSpPr>
        <dsp:cNvPr id="0" name=""/>
        <dsp:cNvSpPr/>
      </dsp:nvSpPr>
      <dsp:spPr>
        <a:xfrm>
          <a:off x="6248457" y="3604805"/>
          <a:ext cx="1716185" cy="98730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kern="1200"/>
            <a:t>Officer and Board Member positions</a:t>
          </a:r>
        </a:p>
      </dsp:txBody>
      <dsp:txXfrm>
        <a:off x="6248457" y="3604805"/>
        <a:ext cx="1716185" cy="987303"/>
      </dsp:txXfrm>
    </dsp:sp>
    <dsp:sp modelId="{B0A1E34D-694B-4217-8898-2F47AEA64CA6}">
      <dsp:nvSpPr>
        <dsp:cNvPr id="0" name=""/>
        <dsp:cNvSpPr/>
      </dsp:nvSpPr>
      <dsp:spPr>
        <a:xfrm>
          <a:off x="4413698" y="2236816"/>
          <a:ext cx="1497762" cy="1497945"/>
        </a:xfrm>
        <a:prstGeom prst="ellipse">
          <a:avLst/>
        </a:prstGeom>
        <a:solidFill>
          <a:schemeClr val="accent5">
            <a:alpha val="50000"/>
            <a:hueOff val="-4505695"/>
            <a:satOff val="-11613"/>
            <a:lumOff val="-7843"/>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0901C97E-F265-4475-AD13-C9FC8475D0B7}">
      <dsp:nvSpPr>
        <dsp:cNvPr id="0" name=""/>
        <dsp:cNvSpPr/>
      </dsp:nvSpPr>
      <dsp:spPr>
        <a:xfrm>
          <a:off x="2847288" y="3604805"/>
          <a:ext cx="1716185" cy="98730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kern="1200"/>
            <a:t>Committees</a:t>
          </a:r>
        </a:p>
      </dsp:txBody>
      <dsp:txXfrm>
        <a:off x="2847288" y="3604805"/>
        <a:ext cx="1716185" cy="987303"/>
      </dsp:txXfrm>
    </dsp:sp>
    <dsp:sp modelId="{75BEF2C1-6B90-4897-AB19-B9D3B2AD5738}">
      <dsp:nvSpPr>
        <dsp:cNvPr id="0" name=""/>
        <dsp:cNvSpPr/>
      </dsp:nvSpPr>
      <dsp:spPr>
        <a:xfrm>
          <a:off x="4109777" y="1855671"/>
          <a:ext cx="1497762" cy="1497945"/>
        </a:xfrm>
        <a:prstGeom prst="ellipse">
          <a:avLst/>
        </a:prstGeom>
        <a:solidFill>
          <a:schemeClr val="accent5">
            <a:alpha val="50000"/>
            <a:hueOff val="-5632119"/>
            <a:satOff val="-14516"/>
            <a:lumOff val="-9804"/>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4AB6F93C-5873-4BC7-B4D5-E4F60DB89672}">
      <dsp:nvSpPr>
        <dsp:cNvPr id="0" name=""/>
        <dsp:cNvSpPr/>
      </dsp:nvSpPr>
      <dsp:spPr>
        <a:xfrm>
          <a:off x="2285627" y="2158291"/>
          <a:ext cx="1591372" cy="107914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kern="1200"/>
            <a:t>ASRT Affiliate delegates</a:t>
          </a:r>
        </a:p>
      </dsp:txBody>
      <dsp:txXfrm>
        <a:off x="2285627" y="2158291"/>
        <a:ext cx="1591372" cy="1079145"/>
      </dsp:txXfrm>
    </dsp:sp>
    <dsp:sp modelId="{C7B81AD9-9B0A-4F8A-A2C9-AF0F63F75965}">
      <dsp:nvSpPr>
        <dsp:cNvPr id="0" name=""/>
        <dsp:cNvSpPr/>
      </dsp:nvSpPr>
      <dsp:spPr>
        <a:xfrm>
          <a:off x="4217741" y="1380387"/>
          <a:ext cx="1497762" cy="1497945"/>
        </a:xfrm>
        <a:prstGeom prst="ellipse">
          <a:avLst/>
        </a:prstGeom>
        <a:solidFill>
          <a:schemeClr val="accent5">
            <a:alpha val="50000"/>
            <a:hueOff val="-6758543"/>
            <a:satOff val="-17419"/>
            <a:lumOff val="-11765"/>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21CF36B9-CFE8-4BE7-AA7D-8EEC11C5AA71}">
      <dsp:nvSpPr>
        <dsp:cNvPr id="0" name=""/>
        <dsp:cNvSpPr/>
      </dsp:nvSpPr>
      <dsp:spPr>
        <a:xfrm>
          <a:off x="2410441" y="872500"/>
          <a:ext cx="1622575" cy="101026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kern="1200" dirty="0"/>
            <a:t>ASRT compliance</a:t>
          </a:r>
        </a:p>
      </dsp:txBody>
      <dsp:txXfrm>
        <a:off x="2410441" y="872500"/>
        <a:ext cx="1622575" cy="101026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5A3AD-CCC6-45AE-B562-13989C72245C}">
      <dsp:nvSpPr>
        <dsp:cNvPr id="0" name=""/>
        <dsp:cNvSpPr/>
      </dsp:nvSpPr>
      <dsp:spPr>
        <a:xfrm>
          <a:off x="3323323" y="464713"/>
          <a:ext cx="4008191" cy="4008191"/>
        </a:xfrm>
        <a:prstGeom prst="pie">
          <a:avLst>
            <a:gd name="adj1" fmla="val 16200000"/>
            <a:gd name="adj2" fmla="val 2052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Identify issues</a:t>
          </a:r>
          <a:endParaRPr lang="en-US" sz="2000" kern="1200"/>
        </a:p>
      </dsp:txBody>
      <dsp:txXfrm>
        <a:off x="5377998" y="1063556"/>
        <a:ext cx="1359922" cy="930473"/>
      </dsp:txXfrm>
    </dsp:sp>
    <dsp:sp modelId="{1AEB816B-3874-41F8-BE1C-CA4E8CF55C8A}">
      <dsp:nvSpPr>
        <dsp:cNvPr id="0" name=""/>
        <dsp:cNvSpPr/>
      </dsp:nvSpPr>
      <dsp:spPr>
        <a:xfrm>
          <a:off x="3321759" y="458678"/>
          <a:ext cx="4008191" cy="4008191"/>
        </a:xfrm>
        <a:prstGeom prst="pie">
          <a:avLst>
            <a:gd name="adj1" fmla="val 20520000"/>
            <a:gd name="adj2" fmla="val 324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Draft policy</a:t>
          </a:r>
        </a:p>
      </dsp:txBody>
      <dsp:txXfrm>
        <a:off x="5941399" y="2271908"/>
        <a:ext cx="1192914" cy="1006819"/>
      </dsp:txXfrm>
    </dsp:sp>
    <dsp:sp modelId="{09164BE6-7CF1-43E2-96ED-6B9B4CA86BAA}">
      <dsp:nvSpPr>
        <dsp:cNvPr id="0" name=""/>
        <dsp:cNvSpPr/>
      </dsp:nvSpPr>
      <dsp:spPr>
        <a:xfrm>
          <a:off x="3316188" y="461403"/>
          <a:ext cx="4008191" cy="4008191"/>
        </a:xfrm>
        <a:prstGeom prst="pie">
          <a:avLst>
            <a:gd name="adj1" fmla="val 3240000"/>
            <a:gd name="adj2" fmla="val 756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Approve policy</a:t>
          </a:r>
        </a:p>
      </dsp:txBody>
      <dsp:txXfrm>
        <a:off x="4604535" y="3467547"/>
        <a:ext cx="1431497" cy="858898"/>
      </dsp:txXfrm>
    </dsp:sp>
    <dsp:sp modelId="{A9C0A6B6-36F1-4AD0-A52F-449E84DDA565}">
      <dsp:nvSpPr>
        <dsp:cNvPr id="0" name=""/>
        <dsp:cNvSpPr/>
      </dsp:nvSpPr>
      <dsp:spPr>
        <a:xfrm>
          <a:off x="3265404" y="478358"/>
          <a:ext cx="4008191" cy="4008191"/>
        </a:xfrm>
        <a:prstGeom prst="pie">
          <a:avLst>
            <a:gd name="adj1" fmla="val 7560000"/>
            <a:gd name="adj2" fmla="val 1188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Implement</a:t>
          </a:r>
        </a:p>
      </dsp:txBody>
      <dsp:txXfrm>
        <a:off x="3456270" y="2291588"/>
        <a:ext cx="1192914" cy="1006819"/>
      </dsp:txXfrm>
    </dsp:sp>
    <dsp:sp modelId="{14849A60-4D6F-4C35-81E4-20F26116F3B5}">
      <dsp:nvSpPr>
        <dsp:cNvPr id="0" name=""/>
        <dsp:cNvSpPr/>
      </dsp:nvSpPr>
      <dsp:spPr>
        <a:xfrm>
          <a:off x="3045274" y="83712"/>
          <a:ext cx="4008191" cy="4008191"/>
        </a:xfrm>
        <a:prstGeom prst="pie">
          <a:avLst>
            <a:gd name="adj1" fmla="val 11880000"/>
            <a:gd name="adj2" fmla="val 162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Review and evaluate</a:t>
          </a:r>
        </a:p>
      </dsp:txBody>
      <dsp:txXfrm>
        <a:off x="3629802" y="694484"/>
        <a:ext cx="1359922" cy="9304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D93ED-C94D-4B81-AA1B-62DBEAF4E128}">
      <dsp:nvSpPr>
        <dsp:cNvPr id="0" name=""/>
        <dsp:cNvSpPr/>
      </dsp:nvSpPr>
      <dsp:spPr>
        <a:xfrm>
          <a:off x="589279" y="70981"/>
          <a:ext cx="10607039" cy="964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b" anchorCtr="0">
          <a:noAutofit/>
        </a:bodyPr>
        <a:lstStyle/>
        <a:p>
          <a:pPr marL="0" lvl="0" indent="0" algn="l" defTabSz="1333500">
            <a:lnSpc>
              <a:spcPct val="90000"/>
            </a:lnSpc>
            <a:spcBef>
              <a:spcPct val="0"/>
            </a:spcBef>
            <a:spcAft>
              <a:spcPct val="35000"/>
            </a:spcAft>
            <a:buNone/>
          </a:pPr>
          <a:r>
            <a:rPr lang="en-US" sz="3000" kern="1200"/>
            <a:t>Spell out standards of conduct for Board of Directors and members</a:t>
          </a:r>
        </a:p>
      </dsp:txBody>
      <dsp:txXfrm>
        <a:off x="589279" y="70981"/>
        <a:ext cx="10607039" cy="964276"/>
      </dsp:txXfrm>
    </dsp:sp>
    <dsp:sp modelId="{9A2D9425-8BE0-4EA3-AA83-74ED0FEC8E8F}">
      <dsp:nvSpPr>
        <dsp:cNvPr id="0" name=""/>
        <dsp:cNvSpPr/>
      </dsp:nvSpPr>
      <dsp:spPr>
        <a:xfrm>
          <a:off x="589279" y="1035258"/>
          <a:ext cx="1414271" cy="235711"/>
        </a:xfrm>
        <a:prstGeom prst="parallelogram">
          <a:avLst>
            <a:gd name="adj" fmla="val 14084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4440874-0927-419E-B49D-78078CCFCB5F}">
      <dsp:nvSpPr>
        <dsp:cNvPr id="0" name=""/>
        <dsp:cNvSpPr/>
      </dsp:nvSpPr>
      <dsp:spPr>
        <a:xfrm>
          <a:off x="2086051" y="1035258"/>
          <a:ext cx="1414271" cy="235711"/>
        </a:xfrm>
        <a:prstGeom prst="parallelogram">
          <a:avLst>
            <a:gd name="adj" fmla="val 140840"/>
          </a:avLst>
        </a:prstGeom>
        <a:gradFill rotWithShape="0">
          <a:gsLst>
            <a:gs pos="0">
              <a:schemeClr val="accent4">
                <a:hueOff val="490045"/>
                <a:satOff val="-2039"/>
                <a:lumOff val="480"/>
                <a:alphaOff val="0"/>
                <a:satMod val="103000"/>
                <a:lumMod val="102000"/>
                <a:tint val="94000"/>
              </a:schemeClr>
            </a:gs>
            <a:gs pos="50000">
              <a:schemeClr val="accent4">
                <a:hueOff val="490045"/>
                <a:satOff val="-2039"/>
                <a:lumOff val="480"/>
                <a:alphaOff val="0"/>
                <a:satMod val="110000"/>
                <a:lumMod val="100000"/>
                <a:shade val="100000"/>
              </a:schemeClr>
            </a:gs>
            <a:gs pos="100000">
              <a:schemeClr val="accent4">
                <a:hueOff val="490045"/>
                <a:satOff val="-2039"/>
                <a:lumOff val="480"/>
                <a:alphaOff val="0"/>
                <a:lumMod val="99000"/>
                <a:satMod val="120000"/>
                <a:shade val="78000"/>
              </a:schemeClr>
            </a:gs>
          </a:gsLst>
          <a:lin ang="5400000" scaled="0"/>
        </a:gradFill>
        <a:ln w="6350" cap="flat" cmpd="sng" algn="ctr">
          <a:solidFill>
            <a:schemeClr val="accent4">
              <a:hueOff val="490045"/>
              <a:satOff val="-2039"/>
              <a:lumOff val="48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DBB854E-DBBA-48C6-94D1-9DEC85E4C230}">
      <dsp:nvSpPr>
        <dsp:cNvPr id="0" name=""/>
        <dsp:cNvSpPr/>
      </dsp:nvSpPr>
      <dsp:spPr>
        <a:xfrm>
          <a:off x="3582822" y="1035258"/>
          <a:ext cx="1414271" cy="235711"/>
        </a:xfrm>
        <a:prstGeom prst="parallelogram">
          <a:avLst>
            <a:gd name="adj" fmla="val 140840"/>
          </a:avLst>
        </a:prstGeom>
        <a:gradFill rotWithShape="0">
          <a:gsLst>
            <a:gs pos="0">
              <a:schemeClr val="accent4">
                <a:hueOff val="980089"/>
                <a:satOff val="-4078"/>
                <a:lumOff val="961"/>
                <a:alphaOff val="0"/>
                <a:satMod val="103000"/>
                <a:lumMod val="102000"/>
                <a:tint val="94000"/>
              </a:schemeClr>
            </a:gs>
            <a:gs pos="50000">
              <a:schemeClr val="accent4">
                <a:hueOff val="980089"/>
                <a:satOff val="-4078"/>
                <a:lumOff val="961"/>
                <a:alphaOff val="0"/>
                <a:satMod val="110000"/>
                <a:lumMod val="100000"/>
                <a:shade val="100000"/>
              </a:schemeClr>
            </a:gs>
            <a:gs pos="100000">
              <a:schemeClr val="accent4">
                <a:hueOff val="980089"/>
                <a:satOff val="-4078"/>
                <a:lumOff val="961"/>
                <a:alphaOff val="0"/>
                <a:lumMod val="99000"/>
                <a:satMod val="120000"/>
                <a:shade val="78000"/>
              </a:schemeClr>
            </a:gs>
          </a:gsLst>
          <a:lin ang="5400000" scaled="0"/>
        </a:gradFill>
        <a:ln w="6350" cap="flat" cmpd="sng" algn="ctr">
          <a:solidFill>
            <a:schemeClr val="accent4">
              <a:hueOff val="980089"/>
              <a:satOff val="-4078"/>
              <a:lumOff val="961"/>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9FE3F67-CF91-4A39-AB52-63F2EE9AE317}">
      <dsp:nvSpPr>
        <dsp:cNvPr id="0" name=""/>
        <dsp:cNvSpPr/>
      </dsp:nvSpPr>
      <dsp:spPr>
        <a:xfrm>
          <a:off x="5079593" y="1035258"/>
          <a:ext cx="1414271" cy="235711"/>
        </a:xfrm>
        <a:prstGeom prst="parallelogram">
          <a:avLst>
            <a:gd name="adj" fmla="val 140840"/>
          </a:avLst>
        </a:prstGeom>
        <a:gradFill rotWithShape="0">
          <a:gsLst>
            <a:gs pos="0">
              <a:schemeClr val="accent4">
                <a:hueOff val="1470134"/>
                <a:satOff val="-6117"/>
                <a:lumOff val="1441"/>
                <a:alphaOff val="0"/>
                <a:satMod val="103000"/>
                <a:lumMod val="102000"/>
                <a:tint val="94000"/>
              </a:schemeClr>
            </a:gs>
            <a:gs pos="50000">
              <a:schemeClr val="accent4">
                <a:hueOff val="1470134"/>
                <a:satOff val="-6117"/>
                <a:lumOff val="1441"/>
                <a:alphaOff val="0"/>
                <a:satMod val="110000"/>
                <a:lumMod val="100000"/>
                <a:shade val="100000"/>
              </a:schemeClr>
            </a:gs>
            <a:gs pos="100000">
              <a:schemeClr val="accent4">
                <a:hueOff val="1470134"/>
                <a:satOff val="-6117"/>
                <a:lumOff val="1441"/>
                <a:alphaOff val="0"/>
                <a:lumMod val="99000"/>
                <a:satMod val="120000"/>
                <a:shade val="78000"/>
              </a:schemeClr>
            </a:gs>
          </a:gsLst>
          <a:lin ang="5400000" scaled="0"/>
        </a:gradFill>
        <a:ln w="6350" cap="flat" cmpd="sng" algn="ctr">
          <a:solidFill>
            <a:schemeClr val="accent4">
              <a:hueOff val="1470134"/>
              <a:satOff val="-6117"/>
              <a:lumOff val="1441"/>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0F91C51-5026-4030-A14E-521FA89AB60B}">
      <dsp:nvSpPr>
        <dsp:cNvPr id="0" name=""/>
        <dsp:cNvSpPr/>
      </dsp:nvSpPr>
      <dsp:spPr>
        <a:xfrm>
          <a:off x="6576364" y="1035258"/>
          <a:ext cx="1414271" cy="235711"/>
        </a:xfrm>
        <a:prstGeom prst="parallelogram">
          <a:avLst>
            <a:gd name="adj" fmla="val 140840"/>
          </a:avLst>
        </a:prstGeom>
        <a:gradFill rotWithShape="0">
          <a:gsLst>
            <a:gs pos="0">
              <a:schemeClr val="accent4">
                <a:hueOff val="1960178"/>
                <a:satOff val="-8155"/>
                <a:lumOff val="1922"/>
                <a:alphaOff val="0"/>
                <a:satMod val="103000"/>
                <a:lumMod val="102000"/>
                <a:tint val="94000"/>
              </a:schemeClr>
            </a:gs>
            <a:gs pos="50000">
              <a:schemeClr val="accent4">
                <a:hueOff val="1960178"/>
                <a:satOff val="-8155"/>
                <a:lumOff val="1922"/>
                <a:alphaOff val="0"/>
                <a:satMod val="110000"/>
                <a:lumMod val="100000"/>
                <a:shade val="100000"/>
              </a:schemeClr>
            </a:gs>
            <a:gs pos="100000">
              <a:schemeClr val="accent4">
                <a:hueOff val="1960178"/>
                <a:satOff val="-8155"/>
                <a:lumOff val="1922"/>
                <a:alphaOff val="0"/>
                <a:lumMod val="99000"/>
                <a:satMod val="120000"/>
                <a:shade val="78000"/>
              </a:schemeClr>
            </a:gs>
          </a:gsLst>
          <a:lin ang="5400000" scaled="0"/>
        </a:gradFill>
        <a:ln w="6350" cap="flat" cmpd="sng" algn="ctr">
          <a:solidFill>
            <a:schemeClr val="accent4">
              <a:hueOff val="1960178"/>
              <a:satOff val="-8155"/>
              <a:lumOff val="1922"/>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E1AC553-B103-45E2-80EB-4C379234543D}">
      <dsp:nvSpPr>
        <dsp:cNvPr id="0" name=""/>
        <dsp:cNvSpPr/>
      </dsp:nvSpPr>
      <dsp:spPr>
        <a:xfrm>
          <a:off x="8073135" y="1035258"/>
          <a:ext cx="1414271" cy="235711"/>
        </a:xfrm>
        <a:prstGeom prst="parallelogram">
          <a:avLst>
            <a:gd name="adj" fmla="val 140840"/>
          </a:avLst>
        </a:prstGeom>
        <a:gradFill rotWithShape="0">
          <a:gsLst>
            <a:gs pos="0">
              <a:schemeClr val="accent4">
                <a:hueOff val="2450223"/>
                <a:satOff val="-10194"/>
                <a:lumOff val="2402"/>
                <a:alphaOff val="0"/>
                <a:satMod val="103000"/>
                <a:lumMod val="102000"/>
                <a:tint val="94000"/>
              </a:schemeClr>
            </a:gs>
            <a:gs pos="50000">
              <a:schemeClr val="accent4">
                <a:hueOff val="2450223"/>
                <a:satOff val="-10194"/>
                <a:lumOff val="2402"/>
                <a:alphaOff val="0"/>
                <a:satMod val="110000"/>
                <a:lumMod val="100000"/>
                <a:shade val="100000"/>
              </a:schemeClr>
            </a:gs>
            <a:gs pos="100000">
              <a:schemeClr val="accent4">
                <a:hueOff val="2450223"/>
                <a:satOff val="-10194"/>
                <a:lumOff val="2402"/>
                <a:alphaOff val="0"/>
                <a:lumMod val="99000"/>
                <a:satMod val="120000"/>
                <a:shade val="78000"/>
              </a:schemeClr>
            </a:gs>
          </a:gsLst>
          <a:lin ang="5400000" scaled="0"/>
        </a:gradFill>
        <a:ln w="6350" cap="flat" cmpd="sng" algn="ctr">
          <a:solidFill>
            <a:schemeClr val="accent4">
              <a:hueOff val="2450223"/>
              <a:satOff val="-10194"/>
              <a:lumOff val="2402"/>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B1F426E-0584-4D71-BB3F-1C2DB85963F2}">
      <dsp:nvSpPr>
        <dsp:cNvPr id="0" name=""/>
        <dsp:cNvSpPr/>
      </dsp:nvSpPr>
      <dsp:spPr>
        <a:xfrm>
          <a:off x="9569906" y="1035258"/>
          <a:ext cx="1414271" cy="235711"/>
        </a:xfrm>
        <a:prstGeom prst="parallelogram">
          <a:avLst>
            <a:gd name="adj" fmla="val 140840"/>
          </a:avLst>
        </a:prstGeom>
        <a:gradFill rotWithShape="0">
          <a:gsLst>
            <a:gs pos="0">
              <a:schemeClr val="accent4">
                <a:hueOff val="2940267"/>
                <a:satOff val="-12233"/>
                <a:lumOff val="2882"/>
                <a:alphaOff val="0"/>
                <a:satMod val="103000"/>
                <a:lumMod val="102000"/>
                <a:tint val="94000"/>
              </a:schemeClr>
            </a:gs>
            <a:gs pos="50000">
              <a:schemeClr val="accent4">
                <a:hueOff val="2940267"/>
                <a:satOff val="-12233"/>
                <a:lumOff val="2882"/>
                <a:alphaOff val="0"/>
                <a:satMod val="110000"/>
                <a:lumMod val="100000"/>
                <a:shade val="100000"/>
              </a:schemeClr>
            </a:gs>
            <a:gs pos="100000">
              <a:schemeClr val="accent4">
                <a:hueOff val="2940267"/>
                <a:satOff val="-12233"/>
                <a:lumOff val="2882"/>
                <a:alphaOff val="0"/>
                <a:lumMod val="99000"/>
                <a:satMod val="120000"/>
                <a:shade val="78000"/>
              </a:schemeClr>
            </a:gs>
          </a:gsLst>
          <a:lin ang="5400000" scaled="0"/>
        </a:gradFill>
        <a:ln w="6350" cap="flat" cmpd="sng" algn="ctr">
          <a:solidFill>
            <a:schemeClr val="accent4">
              <a:hueOff val="2940267"/>
              <a:satOff val="-12233"/>
              <a:lumOff val="2882"/>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4C7B817-EC74-4621-A06D-F6A6BC90D812}">
      <dsp:nvSpPr>
        <dsp:cNvPr id="0" name=""/>
        <dsp:cNvSpPr/>
      </dsp:nvSpPr>
      <dsp:spPr>
        <a:xfrm>
          <a:off x="589279" y="1348926"/>
          <a:ext cx="10607039" cy="964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b" anchorCtr="0">
          <a:noAutofit/>
        </a:bodyPr>
        <a:lstStyle/>
        <a:p>
          <a:pPr marL="0" lvl="0" indent="0" algn="l" defTabSz="1333500">
            <a:lnSpc>
              <a:spcPct val="90000"/>
            </a:lnSpc>
            <a:spcBef>
              <a:spcPct val="0"/>
            </a:spcBef>
            <a:spcAft>
              <a:spcPct val="35000"/>
            </a:spcAft>
            <a:buNone/>
          </a:pPr>
          <a:r>
            <a:rPr lang="en-US" sz="3000" kern="1200"/>
            <a:t>Communicate the strategy of the OSRT</a:t>
          </a:r>
        </a:p>
      </dsp:txBody>
      <dsp:txXfrm>
        <a:off x="589279" y="1348926"/>
        <a:ext cx="10607039" cy="964276"/>
      </dsp:txXfrm>
    </dsp:sp>
    <dsp:sp modelId="{6A77EC95-78A6-4640-90A3-1BBE284E7C80}">
      <dsp:nvSpPr>
        <dsp:cNvPr id="0" name=""/>
        <dsp:cNvSpPr/>
      </dsp:nvSpPr>
      <dsp:spPr>
        <a:xfrm>
          <a:off x="589279" y="2313203"/>
          <a:ext cx="1414271" cy="235711"/>
        </a:xfrm>
        <a:prstGeom prst="parallelogram">
          <a:avLst>
            <a:gd name="adj" fmla="val 140840"/>
          </a:avLst>
        </a:prstGeom>
        <a:gradFill rotWithShape="0">
          <a:gsLst>
            <a:gs pos="0">
              <a:schemeClr val="accent4">
                <a:hueOff val="3430312"/>
                <a:satOff val="-14272"/>
                <a:lumOff val="3363"/>
                <a:alphaOff val="0"/>
                <a:satMod val="103000"/>
                <a:lumMod val="102000"/>
                <a:tint val="94000"/>
              </a:schemeClr>
            </a:gs>
            <a:gs pos="50000">
              <a:schemeClr val="accent4">
                <a:hueOff val="3430312"/>
                <a:satOff val="-14272"/>
                <a:lumOff val="3363"/>
                <a:alphaOff val="0"/>
                <a:satMod val="110000"/>
                <a:lumMod val="100000"/>
                <a:shade val="100000"/>
              </a:schemeClr>
            </a:gs>
            <a:gs pos="100000">
              <a:schemeClr val="accent4">
                <a:hueOff val="3430312"/>
                <a:satOff val="-14272"/>
                <a:lumOff val="3363"/>
                <a:alphaOff val="0"/>
                <a:lumMod val="99000"/>
                <a:satMod val="120000"/>
                <a:shade val="78000"/>
              </a:schemeClr>
            </a:gs>
          </a:gsLst>
          <a:lin ang="5400000" scaled="0"/>
        </a:gradFill>
        <a:ln w="6350" cap="flat" cmpd="sng" algn="ctr">
          <a:solidFill>
            <a:schemeClr val="accent4">
              <a:hueOff val="3430312"/>
              <a:satOff val="-14272"/>
              <a:lumOff val="3363"/>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D4FD24E-2F69-474B-922E-419549EEFA18}">
      <dsp:nvSpPr>
        <dsp:cNvPr id="0" name=""/>
        <dsp:cNvSpPr/>
      </dsp:nvSpPr>
      <dsp:spPr>
        <a:xfrm>
          <a:off x="2086051" y="2313203"/>
          <a:ext cx="1414271" cy="235711"/>
        </a:xfrm>
        <a:prstGeom prst="parallelogram">
          <a:avLst>
            <a:gd name="adj" fmla="val 140840"/>
          </a:avLst>
        </a:prstGeom>
        <a:gradFill rotWithShape="0">
          <a:gsLst>
            <a:gs pos="0">
              <a:schemeClr val="accent4">
                <a:hueOff val="3920356"/>
                <a:satOff val="-16311"/>
                <a:lumOff val="3843"/>
                <a:alphaOff val="0"/>
                <a:satMod val="103000"/>
                <a:lumMod val="102000"/>
                <a:tint val="94000"/>
              </a:schemeClr>
            </a:gs>
            <a:gs pos="50000">
              <a:schemeClr val="accent4">
                <a:hueOff val="3920356"/>
                <a:satOff val="-16311"/>
                <a:lumOff val="3843"/>
                <a:alphaOff val="0"/>
                <a:satMod val="110000"/>
                <a:lumMod val="100000"/>
                <a:shade val="100000"/>
              </a:schemeClr>
            </a:gs>
            <a:gs pos="100000">
              <a:schemeClr val="accent4">
                <a:hueOff val="3920356"/>
                <a:satOff val="-16311"/>
                <a:lumOff val="3843"/>
                <a:alphaOff val="0"/>
                <a:lumMod val="99000"/>
                <a:satMod val="120000"/>
                <a:shade val="78000"/>
              </a:schemeClr>
            </a:gs>
          </a:gsLst>
          <a:lin ang="5400000" scaled="0"/>
        </a:gradFill>
        <a:ln w="6350" cap="flat" cmpd="sng" algn="ctr">
          <a:solidFill>
            <a:schemeClr val="accent4">
              <a:hueOff val="3920356"/>
              <a:satOff val="-16311"/>
              <a:lumOff val="3843"/>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F3E12E8-8BF4-4E8C-B149-E9EC9630BA30}">
      <dsp:nvSpPr>
        <dsp:cNvPr id="0" name=""/>
        <dsp:cNvSpPr/>
      </dsp:nvSpPr>
      <dsp:spPr>
        <a:xfrm>
          <a:off x="3582822" y="2313203"/>
          <a:ext cx="1414271" cy="235711"/>
        </a:xfrm>
        <a:prstGeom prst="parallelogram">
          <a:avLst>
            <a:gd name="adj" fmla="val 140840"/>
          </a:avLst>
        </a:prstGeom>
        <a:gradFill rotWithShape="0">
          <a:gsLst>
            <a:gs pos="0">
              <a:schemeClr val="accent4">
                <a:hueOff val="4410401"/>
                <a:satOff val="-18350"/>
                <a:lumOff val="4324"/>
                <a:alphaOff val="0"/>
                <a:satMod val="103000"/>
                <a:lumMod val="102000"/>
                <a:tint val="94000"/>
              </a:schemeClr>
            </a:gs>
            <a:gs pos="50000">
              <a:schemeClr val="accent4">
                <a:hueOff val="4410401"/>
                <a:satOff val="-18350"/>
                <a:lumOff val="4324"/>
                <a:alphaOff val="0"/>
                <a:satMod val="110000"/>
                <a:lumMod val="100000"/>
                <a:shade val="100000"/>
              </a:schemeClr>
            </a:gs>
            <a:gs pos="100000">
              <a:schemeClr val="accent4">
                <a:hueOff val="4410401"/>
                <a:satOff val="-18350"/>
                <a:lumOff val="4324"/>
                <a:alphaOff val="0"/>
                <a:lumMod val="99000"/>
                <a:satMod val="120000"/>
                <a:shade val="78000"/>
              </a:schemeClr>
            </a:gs>
          </a:gsLst>
          <a:lin ang="5400000" scaled="0"/>
        </a:gradFill>
        <a:ln w="6350" cap="flat" cmpd="sng" algn="ctr">
          <a:solidFill>
            <a:schemeClr val="accent4">
              <a:hueOff val="4410401"/>
              <a:satOff val="-18350"/>
              <a:lumOff val="4324"/>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4D51A61-01B1-488C-8347-BA052DFB7A64}">
      <dsp:nvSpPr>
        <dsp:cNvPr id="0" name=""/>
        <dsp:cNvSpPr/>
      </dsp:nvSpPr>
      <dsp:spPr>
        <a:xfrm>
          <a:off x="5079593" y="2313203"/>
          <a:ext cx="1414271" cy="235711"/>
        </a:xfrm>
        <a:prstGeom prst="parallelogram">
          <a:avLst>
            <a:gd name="adj" fmla="val 140840"/>
          </a:avLst>
        </a:prstGeom>
        <a:gradFill rotWithShape="0">
          <a:gsLst>
            <a:gs pos="0">
              <a:schemeClr val="accent4">
                <a:hueOff val="4900445"/>
                <a:satOff val="-20388"/>
                <a:lumOff val="4804"/>
                <a:alphaOff val="0"/>
                <a:satMod val="103000"/>
                <a:lumMod val="102000"/>
                <a:tint val="94000"/>
              </a:schemeClr>
            </a:gs>
            <a:gs pos="50000">
              <a:schemeClr val="accent4">
                <a:hueOff val="4900445"/>
                <a:satOff val="-20388"/>
                <a:lumOff val="4804"/>
                <a:alphaOff val="0"/>
                <a:satMod val="110000"/>
                <a:lumMod val="100000"/>
                <a:shade val="100000"/>
              </a:schemeClr>
            </a:gs>
            <a:gs pos="100000">
              <a:schemeClr val="accent4">
                <a:hueOff val="4900445"/>
                <a:satOff val="-20388"/>
                <a:lumOff val="4804"/>
                <a:alphaOff val="0"/>
                <a:lumMod val="99000"/>
                <a:satMod val="120000"/>
                <a:shade val="78000"/>
              </a:schemeClr>
            </a:gs>
          </a:gsLst>
          <a:lin ang="5400000" scaled="0"/>
        </a:gradFill>
        <a:ln w="6350" cap="flat" cmpd="sng" algn="ctr">
          <a:solidFill>
            <a:schemeClr val="accent4">
              <a:hueOff val="4900445"/>
              <a:satOff val="-20388"/>
              <a:lumOff val="4804"/>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685BBF8-F6AD-4B23-9716-10DFE986C22D}">
      <dsp:nvSpPr>
        <dsp:cNvPr id="0" name=""/>
        <dsp:cNvSpPr/>
      </dsp:nvSpPr>
      <dsp:spPr>
        <a:xfrm>
          <a:off x="6576364" y="2313203"/>
          <a:ext cx="1414271" cy="235711"/>
        </a:xfrm>
        <a:prstGeom prst="parallelogram">
          <a:avLst>
            <a:gd name="adj" fmla="val 140840"/>
          </a:avLst>
        </a:prstGeom>
        <a:gradFill rotWithShape="0">
          <a:gsLst>
            <a:gs pos="0">
              <a:schemeClr val="accent4">
                <a:hueOff val="5390490"/>
                <a:satOff val="-22427"/>
                <a:lumOff val="5284"/>
                <a:alphaOff val="0"/>
                <a:satMod val="103000"/>
                <a:lumMod val="102000"/>
                <a:tint val="94000"/>
              </a:schemeClr>
            </a:gs>
            <a:gs pos="50000">
              <a:schemeClr val="accent4">
                <a:hueOff val="5390490"/>
                <a:satOff val="-22427"/>
                <a:lumOff val="5284"/>
                <a:alphaOff val="0"/>
                <a:satMod val="110000"/>
                <a:lumMod val="100000"/>
                <a:shade val="100000"/>
              </a:schemeClr>
            </a:gs>
            <a:gs pos="100000">
              <a:schemeClr val="accent4">
                <a:hueOff val="5390490"/>
                <a:satOff val="-22427"/>
                <a:lumOff val="5284"/>
                <a:alphaOff val="0"/>
                <a:lumMod val="99000"/>
                <a:satMod val="120000"/>
                <a:shade val="78000"/>
              </a:schemeClr>
            </a:gs>
          </a:gsLst>
          <a:lin ang="5400000" scaled="0"/>
        </a:gradFill>
        <a:ln w="6350" cap="flat" cmpd="sng" algn="ctr">
          <a:solidFill>
            <a:schemeClr val="accent4">
              <a:hueOff val="5390490"/>
              <a:satOff val="-22427"/>
              <a:lumOff val="5284"/>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74C0EED-523B-4621-A0D1-349E4FA7B0E1}">
      <dsp:nvSpPr>
        <dsp:cNvPr id="0" name=""/>
        <dsp:cNvSpPr/>
      </dsp:nvSpPr>
      <dsp:spPr>
        <a:xfrm>
          <a:off x="8073135" y="2313203"/>
          <a:ext cx="1414271" cy="235711"/>
        </a:xfrm>
        <a:prstGeom prst="parallelogram">
          <a:avLst>
            <a:gd name="adj" fmla="val 140840"/>
          </a:avLst>
        </a:prstGeom>
        <a:gradFill rotWithShape="0">
          <a:gsLst>
            <a:gs pos="0">
              <a:schemeClr val="accent4">
                <a:hueOff val="5880535"/>
                <a:satOff val="-24466"/>
                <a:lumOff val="5765"/>
                <a:alphaOff val="0"/>
                <a:satMod val="103000"/>
                <a:lumMod val="102000"/>
                <a:tint val="94000"/>
              </a:schemeClr>
            </a:gs>
            <a:gs pos="50000">
              <a:schemeClr val="accent4">
                <a:hueOff val="5880535"/>
                <a:satOff val="-24466"/>
                <a:lumOff val="5765"/>
                <a:alphaOff val="0"/>
                <a:satMod val="110000"/>
                <a:lumMod val="100000"/>
                <a:shade val="100000"/>
              </a:schemeClr>
            </a:gs>
            <a:gs pos="100000">
              <a:schemeClr val="accent4">
                <a:hueOff val="5880535"/>
                <a:satOff val="-24466"/>
                <a:lumOff val="5765"/>
                <a:alphaOff val="0"/>
                <a:lumMod val="99000"/>
                <a:satMod val="120000"/>
                <a:shade val="78000"/>
              </a:schemeClr>
            </a:gs>
          </a:gsLst>
          <a:lin ang="5400000" scaled="0"/>
        </a:gradFill>
        <a:ln w="6350" cap="flat" cmpd="sng" algn="ctr">
          <a:solidFill>
            <a:schemeClr val="accent4">
              <a:hueOff val="5880535"/>
              <a:satOff val="-24466"/>
              <a:lumOff val="5765"/>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C8EC83E-A2CE-47F3-AE2B-6F30BC59D041}">
      <dsp:nvSpPr>
        <dsp:cNvPr id="0" name=""/>
        <dsp:cNvSpPr/>
      </dsp:nvSpPr>
      <dsp:spPr>
        <a:xfrm>
          <a:off x="9569906" y="2313203"/>
          <a:ext cx="1414271" cy="235711"/>
        </a:xfrm>
        <a:prstGeom prst="parallelogram">
          <a:avLst>
            <a:gd name="adj" fmla="val 140840"/>
          </a:avLst>
        </a:prstGeom>
        <a:gradFill rotWithShape="0">
          <a:gsLst>
            <a:gs pos="0">
              <a:schemeClr val="accent4">
                <a:hueOff val="6370578"/>
                <a:satOff val="-26505"/>
                <a:lumOff val="6245"/>
                <a:alphaOff val="0"/>
                <a:satMod val="103000"/>
                <a:lumMod val="102000"/>
                <a:tint val="94000"/>
              </a:schemeClr>
            </a:gs>
            <a:gs pos="50000">
              <a:schemeClr val="accent4">
                <a:hueOff val="6370578"/>
                <a:satOff val="-26505"/>
                <a:lumOff val="6245"/>
                <a:alphaOff val="0"/>
                <a:satMod val="110000"/>
                <a:lumMod val="100000"/>
                <a:shade val="100000"/>
              </a:schemeClr>
            </a:gs>
            <a:gs pos="100000">
              <a:schemeClr val="accent4">
                <a:hueOff val="6370578"/>
                <a:satOff val="-26505"/>
                <a:lumOff val="6245"/>
                <a:alphaOff val="0"/>
                <a:lumMod val="99000"/>
                <a:satMod val="120000"/>
                <a:shade val="78000"/>
              </a:schemeClr>
            </a:gs>
          </a:gsLst>
          <a:lin ang="5400000" scaled="0"/>
        </a:gradFill>
        <a:ln w="6350" cap="flat" cmpd="sng" algn="ctr">
          <a:solidFill>
            <a:schemeClr val="accent4">
              <a:hueOff val="6370578"/>
              <a:satOff val="-26505"/>
              <a:lumOff val="6245"/>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E81A294-2681-4F4B-9138-2576B7AA5A83}">
      <dsp:nvSpPr>
        <dsp:cNvPr id="0" name=""/>
        <dsp:cNvSpPr/>
      </dsp:nvSpPr>
      <dsp:spPr>
        <a:xfrm>
          <a:off x="589279" y="2626871"/>
          <a:ext cx="10607039" cy="964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b" anchorCtr="0">
          <a:noAutofit/>
        </a:bodyPr>
        <a:lstStyle/>
        <a:p>
          <a:pPr marL="0" lvl="0" indent="0" algn="l" defTabSz="1333500">
            <a:lnSpc>
              <a:spcPct val="90000"/>
            </a:lnSpc>
            <a:spcBef>
              <a:spcPct val="0"/>
            </a:spcBef>
            <a:spcAft>
              <a:spcPct val="35000"/>
            </a:spcAft>
            <a:buNone/>
          </a:pPr>
          <a:r>
            <a:rPr lang="en-US" sz="3000" kern="1200" dirty="0"/>
            <a:t>Discuss the philosophy of the OSRT’s governance structure</a:t>
          </a:r>
        </a:p>
      </dsp:txBody>
      <dsp:txXfrm>
        <a:off x="589279" y="2626871"/>
        <a:ext cx="10607039" cy="964276"/>
      </dsp:txXfrm>
    </dsp:sp>
    <dsp:sp modelId="{E54ABF67-8DC1-4B5E-B769-6B38D6527D55}">
      <dsp:nvSpPr>
        <dsp:cNvPr id="0" name=""/>
        <dsp:cNvSpPr/>
      </dsp:nvSpPr>
      <dsp:spPr>
        <a:xfrm>
          <a:off x="589279" y="3591148"/>
          <a:ext cx="1414271" cy="235711"/>
        </a:xfrm>
        <a:prstGeom prst="parallelogram">
          <a:avLst>
            <a:gd name="adj" fmla="val 140840"/>
          </a:avLst>
        </a:prstGeom>
        <a:gradFill rotWithShape="0">
          <a:gsLst>
            <a:gs pos="0">
              <a:schemeClr val="accent4">
                <a:hueOff val="6860623"/>
                <a:satOff val="-28544"/>
                <a:lumOff val="6726"/>
                <a:alphaOff val="0"/>
                <a:satMod val="103000"/>
                <a:lumMod val="102000"/>
                <a:tint val="94000"/>
              </a:schemeClr>
            </a:gs>
            <a:gs pos="50000">
              <a:schemeClr val="accent4">
                <a:hueOff val="6860623"/>
                <a:satOff val="-28544"/>
                <a:lumOff val="6726"/>
                <a:alphaOff val="0"/>
                <a:satMod val="110000"/>
                <a:lumMod val="100000"/>
                <a:shade val="100000"/>
              </a:schemeClr>
            </a:gs>
            <a:gs pos="100000">
              <a:schemeClr val="accent4">
                <a:hueOff val="6860623"/>
                <a:satOff val="-28544"/>
                <a:lumOff val="6726"/>
                <a:alphaOff val="0"/>
                <a:lumMod val="99000"/>
                <a:satMod val="120000"/>
                <a:shade val="78000"/>
              </a:schemeClr>
            </a:gs>
          </a:gsLst>
          <a:lin ang="5400000" scaled="0"/>
        </a:gradFill>
        <a:ln w="6350" cap="flat" cmpd="sng" algn="ctr">
          <a:solidFill>
            <a:schemeClr val="accent4">
              <a:hueOff val="6860623"/>
              <a:satOff val="-28544"/>
              <a:lumOff val="6726"/>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3D3F096-2DCE-4810-810D-5AC44D869D16}">
      <dsp:nvSpPr>
        <dsp:cNvPr id="0" name=""/>
        <dsp:cNvSpPr/>
      </dsp:nvSpPr>
      <dsp:spPr>
        <a:xfrm>
          <a:off x="2086051" y="3591148"/>
          <a:ext cx="1414271" cy="235711"/>
        </a:xfrm>
        <a:prstGeom prst="parallelogram">
          <a:avLst>
            <a:gd name="adj" fmla="val 140840"/>
          </a:avLst>
        </a:prstGeom>
        <a:gradFill rotWithShape="0">
          <a:gsLst>
            <a:gs pos="0">
              <a:schemeClr val="accent4">
                <a:hueOff val="7350668"/>
                <a:satOff val="-30583"/>
                <a:lumOff val="7206"/>
                <a:alphaOff val="0"/>
                <a:satMod val="103000"/>
                <a:lumMod val="102000"/>
                <a:tint val="94000"/>
              </a:schemeClr>
            </a:gs>
            <a:gs pos="50000">
              <a:schemeClr val="accent4">
                <a:hueOff val="7350668"/>
                <a:satOff val="-30583"/>
                <a:lumOff val="7206"/>
                <a:alphaOff val="0"/>
                <a:satMod val="110000"/>
                <a:lumMod val="100000"/>
                <a:shade val="100000"/>
              </a:schemeClr>
            </a:gs>
            <a:gs pos="100000">
              <a:schemeClr val="accent4">
                <a:hueOff val="7350668"/>
                <a:satOff val="-30583"/>
                <a:lumOff val="7206"/>
                <a:alphaOff val="0"/>
                <a:lumMod val="99000"/>
                <a:satMod val="120000"/>
                <a:shade val="78000"/>
              </a:schemeClr>
            </a:gs>
          </a:gsLst>
          <a:lin ang="5400000" scaled="0"/>
        </a:gradFill>
        <a:ln w="6350" cap="flat" cmpd="sng" algn="ctr">
          <a:solidFill>
            <a:schemeClr val="accent4">
              <a:hueOff val="7350668"/>
              <a:satOff val="-30583"/>
              <a:lumOff val="7206"/>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0FE17BC-7A6A-4849-B466-7BC54CC2E2B3}">
      <dsp:nvSpPr>
        <dsp:cNvPr id="0" name=""/>
        <dsp:cNvSpPr/>
      </dsp:nvSpPr>
      <dsp:spPr>
        <a:xfrm>
          <a:off x="3582822" y="3591148"/>
          <a:ext cx="1414271" cy="235711"/>
        </a:xfrm>
        <a:prstGeom prst="parallelogram">
          <a:avLst>
            <a:gd name="adj" fmla="val 140840"/>
          </a:avLst>
        </a:prstGeom>
        <a:gradFill rotWithShape="0">
          <a:gsLst>
            <a:gs pos="0">
              <a:schemeClr val="accent4">
                <a:hueOff val="7840713"/>
                <a:satOff val="-32622"/>
                <a:lumOff val="7686"/>
                <a:alphaOff val="0"/>
                <a:satMod val="103000"/>
                <a:lumMod val="102000"/>
                <a:tint val="94000"/>
              </a:schemeClr>
            </a:gs>
            <a:gs pos="50000">
              <a:schemeClr val="accent4">
                <a:hueOff val="7840713"/>
                <a:satOff val="-32622"/>
                <a:lumOff val="7686"/>
                <a:alphaOff val="0"/>
                <a:satMod val="110000"/>
                <a:lumMod val="100000"/>
                <a:shade val="100000"/>
              </a:schemeClr>
            </a:gs>
            <a:gs pos="100000">
              <a:schemeClr val="accent4">
                <a:hueOff val="7840713"/>
                <a:satOff val="-32622"/>
                <a:lumOff val="7686"/>
                <a:alphaOff val="0"/>
                <a:lumMod val="99000"/>
                <a:satMod val="120000"/>
                <a:shade val="78000"/>
              </a:schemeClr>
            </a:gs>
          </a:gsLst>
          <a:lin ang="5400000" scaled="0"/>
        </a:gradFill>
        <a:ln w="6350" cap="flat" cmpd="sng" algn="ctr">
          <a:solidFill>
            <a:schemeClr val="accent4">
              <a:hueOff val="7840713"/>
              <a:satOff val="-32622"/>
              <a:lumOff val="7686"/>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8D1FD3E-6C21-43BA-8323-D369F01DFA57}">
      <dsp:nvSpPr>
        <dsp:cNvPr id="0" name=""/>
        <dsp:cNvSpPr/>
      </dsp:nvSpPr>
      <dsp:spPr>
        <a:xfrm>
          <a:off x="5079593" y="3591148"/>
          <a:ext cx="1414271" cy="235711"/>
        </a:xfrm>
        <a:prstGeom prst="parallelogram">
          <a:avLst>
            <a:gd name="adj" fmla="val 140840"/>
          </a:avLst>
        </a:prstGeom>
        <a:gradFill rotWithShape="0">
          <a:gsLst>
            <a:gs pos="0">
              <a:schemeClr val="accent4">
                <a:hueOff val="8330757"/>
                <a:satOff val="-34660"/>
                <a:lumOff val="8167"/>
                <a:alphaOff val="0"/>
                <a:satMod val="103000"/>
                <a:lumMod val="102000"/>
                <a:tint val="94000"/>
              </a:schemeClr>
            </a:gs>
            <a:gs pos="50000">
              <a:schemeClr val="accent4">
                <a:hueOff val="8330757"/>
                <a:satOff val="-34660"/>
                <a:lumOff val="8167"/>
                <a:alphaOff val="0"/>
                <a:satMod val="110000"/>
                <a:lumMod val="100000"/>
                <a:shade val="100000"/>
              </a:schemeClr>
            </a:gs>
            <a:gs pos="100000">
              <a:schemeClr val="accent4">
                <a:hueOff val="8330757"/>
                <a:satOff val="-34660"/>
                <a:lumOff val="8167"/>
                <a:alphaOff val="0"/>
                <a:lumMod val="99000"/>
                <a:satMod val="120000"/>
                <a:shade val="78000"/>
              </a:schemeClr>
            </a:gs>
          </a:gsLst>
          <a:lin ang="5400000" scaled="0"/>
        </a:gradFill>
        <a:ln w="6350" cap="flat" cmpd="sng" algn="ctr">
          <a:solidFill>
            <a:schemeClr val="accent4">
              <a:hueOff val="8330757"/>
              <a:satOff val="-34660"/>
              <a:lumOff val="8167"/>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3A0F70B-2E7E-4C76-AB34-9E35BB34C3A6}">
      <dsp:nvSpPr>
        <dsp:cNvPr id="0" name=""/>
        <dsp:cNvSpPr/>
      </dsp:nvSpPr>
      <dsp:spPr>
        <a:xfrm>
          <a:off x="6576364" y="3591148"/>
          <a:ext cx="1414271" cy="235711"/>
        </a:xfrm>
        <a:prstGeom prst="parallelogram">
          <a:avLst>
            <a:gd name="adj" fmla="val 140840"/>
          </a:avLst>
        </a:prstGeom>
        <a:gradFill rotWithShape="0">
          <a:gsLst>
            <a:gs pos="0">
              <a:schemeClr val="accent4">
                <a:hueOff val="8820801"/>
                <a:satOff val="-36699"/>
                <a:lumOff val="8647"/>
                <a:alphaOff val="0"/>
                <a:satMod val="103000"/>
                <a:lumMod val="102000"/>
                <a:tint val="94000"/>
              </a:schemeClr>
            </a:gs>
            <a:gs pos="50000">
              <a:schemeClr val="accent4">
                <a:hueOff val="8820801"/>
                <a:satOff val="-36699"/>
                <a:lumOff val="8647"/>
                <a:alphaOff val="0"/>
                <a:satMod val="110000"/>
                <a:lumMod val="100000"/>
                <a:shade val="100000"/>
              </a:schemeClr>
            </a:gs>
            <a:gs pos="100000">
              <a:schemeClr val="accent4">
                <a:hueOff val="8820801"/>
                <a:satOff val="-36699"/>
                <a:lumOff val="8647"/>
                <a:alphaOff val="0"/>
                <a:lumMod val="99000"/>
                <a:satMod val="120000"/>
                <a:shade val="78000"/>
              </a:schemeClr>
            </a:gs>
          </a:gsLst>
          <a:lin ang="5400000" scaled="0"/>
        </a:gradFill>
        <a:ln w="6350" cap="flat" cmpd="sng" algn="ctr">
          <a:solidFill>
            <a:schemeClr val="accent4">
              <a:hueOff val="8820801"/>
              <a:satOff val="-36699"/>
              <a:lumOff val="8647"/>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43DE1DC-3635-4B11-A9C8-5B8CAF2F15CC}">
      <dsp:nvSpPr>
        <dsp:cNvPr id="0" name=""/>
        <dsp:cNvSpPr/>
      </dsp:nvSpPr>
      <dsp:spPr>
        <a:xfrm>
          <a:off x="8073135" y="3591148"/>
          <a:ext cx="1414271" cy="235711"/>
        </a:xfrm>
        <a:prstGeom prst="parallelogram">
          <a:avLst>
            <a:gd name="adj" fmla="val 140840"/>
          </a:avLst>
        </a:prstGeom>
        <a:gradFill rotWithShape="0">
          <a:gsLst>
            <a:gs pos="0">
              <a:schemeClr val="accent4">
                <a:hueOff val="9310846"/>
                <a:satOff val="-38738"/>
                <a:lumOff val="9128"/>
                <a:alphaOff val="0"/>
                <a:satMod val="103000"/>
                <a:lumMod val="102000"/>
                <a:tint val="94000"/>
              </a:schemeClr>
            </a:gs>
            <a:gs pos="50000">
              <a:schemeClr val="accent4">
                <a:hueOff val="9310846"/>
                <a:satOff val="-38738"/>
                <a:lumOff val="9128"/>
                <a:alphaOff val="0"/>
                <a:satMod val="110000"/>
                <a:lumMod val="100000"/>
                <a:shade val="100000"/>
              </a:schemeClr>
            </a:gs>
            <a:gs pos="100000">
              <a:schemeClr val="accent4">
                <a:hueOff val="9310846"/>
                <a:satOff val="-38738"/>
                <a:lumOff val="9128"/>
                <a:alphaOff val="0"/>
                <a:lumMod val="99000"/>
                <a:satMod val="120000"/>
                <a:shade val="78000"/>
              </a:schemeClr>
            </a:gs>
          </a:gsLst>
          <a:lin ang="5400000" scaled="0"/>
        </a:gradFill>
        <a:ln w="6350" cap="flat" cmpd="sng" algn="ctr">
          <a:solidFill>
            <a:schemeClr val="accent4">
              <a:hueOff val="9310846"/>
              <a:satOff val="-38738"/>
              <a:lumOff val="9128"/>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6C4E120-CD5F-4E01-8212-5F47568A5982}">
      <dsp:nvSpPr>
        <dsp:cNvPr id="0" name=""/>
        <dsp:cNvSpPr/>
      </dsp:nvSpPr>
      <dsp:spPr>
        <a:xfrm>
          <a:off x="9569906" y="3591148"/>
          <a:ext cx="1414271" cy="235711"/>
        </a:xfrm>
        <a:prstGeom prst="parallelogram">
          <a:avLst>
            <a:gd name="adj" fmla="val 140840"/>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w="6350" cap="flat" cmpd="sng" algn="ctr">
          <a:solidFill>
            <a:schemeClr val="accent4">
              <a:hueOff val="9800891"/>
              <a:satOff val="-40777"/>
              <a:lumOff val="9608"/>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B3039-F6A1-45E1-81EE-A528FE94D52E}">
      <dsp:nvSpPr>
        <dsp:cNvPr id="0" name=""/>
        <dsp:cNvSpPr/>
      </dsp:nvSpPr>
      <dsp:spPr>
        <a:xfrm>
          <a:off x="0" y="1235392"/>
          <a:ext cx="11836400" cy="1647190"/>
        </a:xfrm>
        <a:prstGeom prst="notchedRightArrow">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327FF262-AD40-4BE1-B56A-AB1C970D0193}">
      <dsp:nvSpPr>
        <dsp:cNvPr id="0" name=""/>
        <dsp:cNvSpPr/>
      </dsp:nvSpPr>
      <dsp:spPr>
        <a:xfrm>
          <a:off x="2925" y="0"/>
          <a:ext cx="1703505" cy="1647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marL="0" lvl="0" indent="0" algn="ctr" defTabSz="844550">
            <a:lnSpc>
              <a:spcPct val="90000"/>
            </a:lnSpc>
            <a:spcBef>
              <a:spcPct val="0"/>
            </a:spcBef>
            <a:spcAft>
              <a:spcPct val="35000"/>
            </a:spcAft>
            <a:buNone/>
          </a:pPr>
          <a:r>
            <a:rPr lang="en-US" sz="1900" kern="1200"/>
            <a:t>Amendment Process</a:t>
          </a:r>
        </a:p>
      </dsp:txBody>
      <dsp:txXfrm>
        <a:off x="2925" y="0"/>
        <a:ext cx="1703505" cy="1647190"/>
      </dsp:txXfrm>
    </dsp:sp>
    <dsp:sp modelId="{F6A7F87A-DFD4-483B-8A2E-EDC72C9A0507}">
      <dsp:nvSpPr>
        <dsp:cNvPr id="0" name=""/>
        <dsp:cNvSpPr/>
      </dsp:nvSpPr>
      <dsp:spPr>
        <a:xfrm>
          <a:off x="648779" y="1853088"/>
          <a:ext cx="411797" cy="411797"/>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BBB517B-D5EE-4EB8-B0D2-A2AE977626E7}">
      <dsp:nvSpPr>
        <dsp:cNvPr id="0" name=""/>
        <dsp:cNvSpPr/>
      </dsp:nvSpPr>
      <dsp:spPr>
        <a:xfrm>
          <a:off x="1791606" y="2470784"/>
          <a:ext cx="1703505" cy="1647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US" sz="1900" kern="1200"/>
            <a:t>Board of Directors</a:t>
          </a:r>
        </a:p>
      </dsp:txBody>
      <dsp:txXfrm>
        <a:off x="1791606" y="2470784"/>
        <a:ext cx="1703505" cy="1647190"/>
      </dsp:txXfrm>
    </dsp:sp>
    <dsp:sp modelId="{508064C6-424A-40BC-AAC7-61AB37D63D6D}">
      <dsp:nvSpPr>
        <dsp:cNvPr id="0" name=""/>
        <dsp:cNvSpPr/>
      </dsp:nvSpPr>
      <dsp:spPr>
        <a:xfrm>
          <a:off x="2437460" y="1853088"/>
          <a:ext cx="411797" cy="411797"/>
        </a:xfrm>
        <a:prstGeom prst="ellipse">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6E6D3CA-0168-4DA6-8F64-3D3D201C98C2}">
      <dsp:nvSpPr>
        <dsp:cNvPr id="0" name=""/>
        <dsp:cNvSpPr/>
      </dsp:nvSpPr>
      <dsp:spPr>
        <a:xfrm>
          <a:off x="3580287" y="0"/>
          <a:ext cx="1703505" cy="1647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marL="0" lvl="0" indent="0" algn="ctr" defTabSz="844550">
            <a:lnSpc>
              <a:spcPct val="90000"/>
            </a:lnSpc>
            <a:spcBef>
              <a:spcPct val="0"/>
            </a:spcBef>
            <a:spcAft>
              <a:spcPct val="35000"/>
            </a:spcAft>
            <a:buNone/>
          </a:pPr>
          <a:r>
            <a:rPr lang="en-US" sz="1900" kern="1200"/>
            <a:t>Committees and Appointments</a:t>
          </a:r>
        </a:p>
      </dsp:txBody>
      <dsp:txXfrm>
        <a:off x="3580287" y="0"/>
        <a:ext cx="1703505" cy="1647190"/>
      </dsp:txXfrm>
    </dsp:sp>
    <dsp:sp modelId="{6EBED43D-4E3B-4E8F-B1B2-9F892417B6B0}">
      <dsp:nvSpPr>
        <dsp:cNvPr id="0" name=""/>
        <dsp:cNvSpPr/>
      </dsp:nvSpPr>
      <dsp:spPr>
        <a:xfrm>
          <a:off x="4226140" y="1853088"/>
          <a:ext cx="411797" cy="411797"/>
        </a:xfrm>
        <a:prstGeom prst="ellipse">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12733A9-0CD5-4242-9B5A-6F597BF87E34}">
      <dsp:nvSpPr>
        <dsp:cNvPr id="0" name=""/>
        <dsp:cNvSpPr/>
      </dsp:nvSpPr>
      <dsp:spPr>
        <a:xfrm>
          <a:off x="5368967" y="2470784"/>
          <a:ext cx="1703505" cy="1647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US" sz="1900" kern="1200"/>
            <a:t>Independent Contractors</a:t>
          </a:r>
        </a:p>
      </dsp:txBody>
      <dsp:txXfrm>
        <a:off x="5368967" y="2470784"/>
        <a:ext cx="1703505" cy="1647190"/>
      </dsp:txXfrm>
    </dsp:sp>
    <dsp:sp modelId="{59BFDB1D-FC1A-4FB0-97A5-EB5EBEF928E3}">
      <dsp:nvSpPr>
        <dsp:cNvPr id="0" name=""/>
        <dsp:cNvSpPr/>
      </dsp:nvSpPr>
      <dsp:spPr>
        <a:xfrm>
          <a:off x="6014821" y="1853088"/>
          <a:ext cx="411797" cy="411797"/>
        </a:xfrm>
        <a:prstGeom prst="ellipse">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F5013AE-9974-44B0-91EF-0ED34D813A95}">
      <dsp:nvSpPr>
        <dsp:cNvPr id="0" name=""/>
        <dsp:cNvSpPr/>
      </dsp:nvSpPr>
      <dsp:spPr>
        <a:xfrm>
          <a:off x="7157648" y="0"/>
          <a:ext cx="1703505" cy="1647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marL="0" lvl="0" indent="0" algn="ctr" defTabSz="844550">
            <a:lnSpc>
              <a:spcPct val="90000"/>
            </a:lnSpc>
            <a:spcBef>
              <a:spcPct val="0"/>
            </a:spcBef>
            <a:spcAft>
              <a:spcPct val="35000"/>
            </a:spcAft>
            <a:buNone/>
          </a:pPr>
          <a:r>
            <a:rPr lang="en-US" sz="1900" kern="1200"/>
            <a:t>Membership Services</a:t>
          </a:r>
        </a:p>
      </dsp:txBody>
      <dsp:txXfrm>
        <a:off x="7157648" y="0"/>
        <a:ext cx="1703505" cy="1647190"/>
      </dsp:txXfrm>
    </dsp:sp>
    <dsp:sp modelId="{782464B3-DAEA-49CB-9D51-B7D1A2BF607F}">
      <dsp:nvSpPr>
        <dsp:cNvPr id="0" name=""/>
        <dsp:cNvSpPr/>
      </dsp:nvSpPr>
      <dsp:spPr>
        <a:xfrm>
          <a:off x="7803502" y="1853088"/>
          <a:ext cx="411797" cy="411797"/>
        </a:xfrm>
        <a:prstGeom prst="ellipse">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EF83266-5DA6-4917-8596-77880DC699AC}">
      <dsp:nvSpPr>
        <dsp:cNvPr id="0" name=""/>
        <dsp:cNvSpPr/>
      </dsp:nvSpPr>
      <dsp:spPr>
        <a:xfrm>
          <a:off x="8946328" y="2470784"/>
          <a:ext cx="1703505" cy="1647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US" sz="1900" kern="1200"/>
            <a:t>Dissolution</a:t>
          </a:r>
        </a:p>
      </dsp:txBody>
      <dsp:txXfrm>
        <a:off x="8946328" y="2470784"/>
        <a:ext cx="1703505" cy="1647190"/>
      </dsp:txXfrm>
    </dsp:sp>
    <dsp:sp modelId="{92FCB6C4-1790-4031-B456-5835863536AB}">
      <dsp:nvSpPr>
        <dsp:cNvPr id="0" name=""/>
        <dsp:cNvSpPr/>
      </dsp:nvSpPr>
      <dsp:spPr>
        <a:xfrm>
          <a:off x="9592182" y="1853088"/>
          <a:ext cx="411797" cy="411797"/>
        </a:xfrm>
        <a:prstGeom prst="ellips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FF2B9B-86BC-46A7-A6CF-0E8D4ED32CBB}">
      <dsp:nvSpPr>
        <dsp:cNvPr id="0" name=""/>
        <dsp:cNvSpPr/>
      </dsp:nvSpPr>
      <dsp:spPr>
        <a:xfrm>
          <a:off x="3276598" y="0"/>
          <a:ext cx="5096934" cy="5096934"/>
        </a:xfrm>
        <a:prstGeom prst="diamond">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50000" r="50000" b="50000"/>
          </a:path>
          <a:tileRect/>
        </a:gradFill>
        <a:ln>
          <a:noFill/>
        </a:ln>
        <a:effectLst/>
      </dsp:spPr>
      <dsp:style>
        <a:lnRef idx="0">
          <a:scrgbClr r="0" g="0" b="0"/>
        </a:lnRef>
        <a:fillRef idx="1">
          <a:scrgbClr r="0" g="0" b="0"/>
        </a:fillRef>
        <a:effectRef idx="1">
          <a:scrgbClr r="0" g="0" b="0"/>
        </a:effectRef>
        <a:fontRef idx="minor"/>
      </dsp:style>
    </dsp:sp>
    <dsp:sp modelId="{918C976C-68B4-4FDB-BA47-37135FF609E1}">
      <dsp:nvSpPr>
        <dsp:cNvPr id="0" name=""/>
        <dsp:cNvSpPr/>
      </dsp:nvSpPr>
      <dsp:spPr>
        <a:xfrm>
          <a:off x="3760807" y="484208"/>
          <a:ext cx="1987804" cy="1987804"/>
        </a:xfrm>
        <a:prstGeom prst="roundRect">
          <a:avLst/>
        </a:prstGeom>
        <a:solidFill>
          <a:schemeClr val="accent4">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Reflects the mission, goals and values</a:t>
          </a:r>
        </a:p>
      </dsp:txBody>
      <dsp:txXfrm>
        <a:off x="3857844" y="581245"/>
        <a:ext cx="1793730" cy="1793730"/>
      </dsp:txXfrm>
    </dsp:sp>
    <dsp:sp modelId="{DA464713-BC1D-420E-A992-D65C9D797DB7}">
      <dsp:nvSpPr>
        <dsp:cNvPr id="0" name=""/>
        <dsp:cNvSpPr/>
      </dsp:nvSpPr>
      <dsp:spPr>
        <a:xfrm>
          <a:off x="5901520" y="484208"/>
          <a:ext cx="1987804" cy="1987804"/>
        </a:xfrm>
        <a:prstGeom prst="roundRect">
          <a:avLst/>
        </a:prstGeom>
        <a:solidFill>
          <a:schemeClr val="accent6">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Based on fact not opinion</a:t>
          </a:r>
        </a:p>
      </dsp:txBody>
      <dsp:txXfrm>
        <a:off x="5998557" y="581245"/>
        <a:ext cx="1793730" cy="1793730"/>
      </dsp:txXfrm>
    </dsp:sp>
    <dsp:sp modelId="{90A305CC-CA5C-4E5D-A403-1AB4A5EC6012}">
      <dsp:nvSpPr>
        <dsp:cNvPr id="0" name=""/>
        <dsp:cNvSpPr/>
      </dsp:nvSpPr>
      <dsp:spPr>
        <a:xfrm>
          <a:off x="3760807" y="2624921"/>
          <a:ext cx="1987804" cy="1987804"/>
        </a:xfrm>
        <a:prstGeom prst="roundRect">
          <a:avLst/>
        </a:prstGeom>
        <a:solidFill>
          <a:schemeClr val="accent5">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Future orientated and proactive</a:t>
          </a:r>
        </a:p>
      </dsp:txBody>
      <dsp:txXfrm>
        <a:off x="3857844" y="2721958"/>
        <a:ext cx="1793730" cy="1793730"/>
      </dsp:txXfrm>
    </dsp:sp>
    <dsp:sp modelId="{B55498D7-49CD-4CB2-A7F9-7B7535ECA150}">
      <dsp:nvSpPr>
        <dsp:cNvPr id="0" name=""/>
        <dsp:cNvSpPr/>
      </dsp:nvSpPr>
      <dsp:spPr>
        <a:xfrm>
          <a:off x="5901520" y="2624921"/>
          <a:ext cx="1987804" cy="1987804"/>
        </a:xfrm>
        <a:prstGeom prst="roundRect">
          <a:avLst/>
        </a:prstGeom>
        <a:solidFill>
          <a:schemeClr val="accent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 guide to aid in decision making</a:t>
          </a:r>
        </a:p>
      </dsp:txBody>
      <dsp:txXfrm>
        <a:off x="5998557" y="2721958"/>
        <a:ext cx="1793730" cy="17937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70703-991A-4477-BA2E-59CDEBBEDDC9}">
      <dsp:nvSpPr>
        <dsp:cNvPr id="0" name=""/>
        <dsp:cNvSpPr/>
      </dsp:nvSpPr>
      <dsp:spPr>
        <a:xfrm>
          <a:off x="5134" y="660969"/>
          <a:ext cx="2626332" cy="302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86360" rIns="241808" bIns="86360" numCol="1" spcCol="1270" anchor="ctr" anchorCtr="0">
          <a:noAutofit/>
        </a:bodyPr>
        <a:lstStyle/>
        <a:p>
          <a:pPr marL="0" lvl="0" indent="0" algn="r" defTabSz="1511300">
            <a:lnSpc>
              <a:spcPct val="90000"/>
            </a:lnSpc>
            <a:spcBef>
              <a:spcPct val="0"/>
            </a:spcBef>
            <a:spcAft>
              <a:spcPct val="35000"/>
            </a:spcAft>
            <a:buNone/>
          </a:pPr>
          <a:r>
            <a:rPr lang="en-US" sz="3400" kern="1200"/>
            <a:t>When writing policies and procedures,  keep it simple.</a:t>
          </a:r>
        </a:p>
      </dsp:txBody>
      <dsp:txXfrm>
        <a:off x="5134" y="660969"/>
        <a:ext cx="2626332" cy="3029400"/>
      </dsp:txXfrm>
    </dsp:sp>
    <dsp:sp modelId="{123DC1C2-21C5-4DD9-BEF8-4905333A8DC0}">
      <dsp:nvSpPr>
        <dsp:cNvPr id="0" name=""/>
        <dsp:cNvSpPr/>
      </dsp:nvSpPr>
      <dsp:spPr>
        <a:xfrm>
          <a:off x="2631467" y="660969"/>
          <a:ext cx="525266" cy="3029400"/>
        </a:xfrm>
        <a:prstGeom prst="leftBrace">
          <a:avLst>
            <a:gd name="adj1" fmla="val 35000"/>
            <a:gd name="adj2" fmla="val 5000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93463D-8B4E-4354-BB71-35BA4E88229D}">
      <dsp:nvSpPr>
        <dsp:cNvPr id="0" name=""/>
        <dsp:cNvSpPr/>
      </dsp:nvSpPr>
      <dsp:spPr>
        <a:xfrm>
          <a:off x="3366840" y="660969"/>
          <a:ext cx="7143624" cy="302940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ctr" anchorCtr="0">
          <a:noAutofit/>
        </a:bodyPr>
        <a:lstStyle/>
        <a:p>
          <a:pPr marL="285750" lvl="1" indent="-285750" algn="l" defTabSz="1955800">
            <a:lnSpc>
              <a:spcPct val="90000"/>
            </a:lnSpc>
            <a:spcBef>
              <a:spcPct val="0"/>
            </a:spcBef>
            <a:spcAft>
              <a:spcPct val="15000"/>
            </a:spcAft>
            <a:buChar char="•"/>
          </a:pPr>
          <a:r>
            <a:rPr lang="en-US" sz="4400" kern="1200" dirty="0"/>
            <a:t>Clarity</a:t>
          </a:r>
        </a:p>
        <a:p>
          <a:pPr marL="285750" lvl="1" indent="-285750" algn="l" defTabSz="1955800">
            <a:lnSpc>
              <a:spcPct val="90000"/>
            </a:lnSpc>
            <a:spcBef>
              <a:spcPct val="0"/>
            </a:spcBef>
            <a:spcAft>
              <a:spcPct val="15000"/>
            </a:spcAft>
            <a:buChar char="•"/>
          </a:pPr>
          <a:r>
            <a:rPr lang="en-US" sz="4400" kern="1200" dirty="0"/>
            <a:t>Conciseness</a:t>
          </a:r>
        </a:p>
        <a:p>
          <a:pPr marL="285750" lvl="1" indent="-285750" algn="l" defTabSz="1955800">
            <a:lnSpc>
              <a:spcPct val="90000"/>
            </a:lnSpc>
            <a:spcBef>
              <a:spcPct val="0"/>
            </a:spcBef>
            <a:spcAft>
              <a:spcPct val="15000"/>
            </a:spcAft>
            <a:buChar char="•"/>
          </a:pPr>
          <a:r>
            <a:rPr lang="en-US" sz="4400" kern="1200" dirty="0"/>
            <a:t>Coherence</a:t>
          </a:r>
        </a:p>
      </dsp:txBody>
      <dsp:txXfrm>
        <a:off x="3366840" y="660969"/>
        <a:ext cx="7143624" cy="30294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5A3AD-CCC6-45AE-B562-13989C72245C}">
      <dsp:nvSpPr>
        <dsp:cNvPr id="0" name=""/>
        <dsp:cNvSpPr/>
      </dsp:nvSpPr>
      <dsp:spPr>
        <a:xfrm>
          <a:off x="3670854" y="-13410"/>
          <a:ext cx="3655123" cy="3655123"/>
        </a:xfrm>
        <a:prstGeom prst="pie">
          <a:avLst>
            <a:gd name="adj1" fmla="val 16200000"/>
            <a:gd name="adj2" fmla="val 2052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Identify issues</a:t>
          </a:r>
          <a:endParaRPr lang="en-US" sz="1800" kern="1200" dirty="0"/>
        </a:p>
      </dsp:txBody>
      <dsp:txXfrm>
        <a:off x="5544540" y="532682"/>
        <a:ext cx="1240131" cy="848510"/>
      </dsp:txXfrm>
    </dsp:sp>
    <dsp:sp modelId="{1AEB816B-3874-41F8-BE1C-CA4E8CF55C8A}">
      <dsp:nvSpPr>
        <dsp:cNvPr id="0" name=""/>
        <dsp:cNvSpPr/>
      </dsp:nvSpPr>
      <dsp:spPr>
        <a:xfrm>
          <a:off x="3366273" y="436221"/>
          <a:ext cx="3655123" cy="3655123"/>
        </a:xfrm>
        <a:prstGeom prst="pie">
          <a:avLst>
            <a:gd name="adj1" fmla="val 20520000"/>
            <a:gd name="adj2" fmla="val 324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Draft policy</a:t>
          </a:r>
        </a:p>
      </dsp:txBody>
      <dsp:txXfrm>
        <a:off x="5755157" y="2089730"/>
        <a:ext cx="1087834" cy="918132"/>
      </dsp:txXfrm>
    </dsp:sp>
    <dsp:sp modelId="{09164BE6-7CF1-43E2-96ED-6B9B4CA86BAA}">
      <dsp:nvSpPr>
        <dsp:cNvPr id="0" name=""/>
        <dsp:cNvSpPr/>
      </dsp:nvSpPr>
      <dsp:spPr>
        <a:xfrm>
          <a:off x="3366273" y="436221"/>
          <a:ext cx="3655123" cy="3655123"/>
        </a:xfrm>
        <a:prstGeom prst="pie">
          <a:avLst>
            <a:gd name="adj1" fmla="val 3240000"/>
            <a:gd name="adj2" fmla="val 756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Approve policy</a:t>
          </a:r>
        </a:p>
      </dsp:txBody>
      <dsp:txXfrm>
        <a:off x="4541134" y="3177564"/>
        <a:ext cx="1305401" cy="783240"/>
      </dsp:txXfrm>
    </dsp:sp>
    <dsp:sp modelId="{A9C0A6B6-36F1-4AD0-A52F-449E84DDA565}">
      <dsp:nvSpPr>
        <dsp:cNvPr id="0" name=""/>
        <dsp:cNvSpPr/>
      </dsp:nvSpPr>
      <dsp:spPr>
        <a:xfrm>
          <a:off x="3366273" y="436221"/>
          <a:ext cx="3655123" cy="3655123"/>
        </a:xfrm>
        <a:prstGeom prst="pie">
          <a:avLst>
            <a:gd name="adj1" fmla="val 7560000"/>
            <a:gd name="adj2" fmla="val 1188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Implement</a:t>
          </a:r>
        </a:p>
      </dsp:txBody>
      <dsp:txXfrm>
        <a:off x="3540326" y="2089730"/>
        <a:ext cx="1087834" cy="918132"/>
      </dsp:txXfrm>
    </dsp:sp>
    <dsp:sp modelId="{14849A60-4D6F-4C35-81E4-20F26116F3B5}">
      <dsp:nvSpPr>
        <dsp:cNvPr id="0" name=""/>
        <dsp:cNvSpPr/>
      </dsp:nvSpPr>
      <dsp:spPr>
        <a:xfrm>
          <a:off x="3366273" y="436221"/>
          <a:ext cx="3655123" cy="3655123"/>
        </a:xfrm>
        <a:prstGeom prst="pie">
          <a:avLst>
            <a:gd name="adj1" fmla="val 11880000"/>
            <a:gd name="adj2" fmla="val 162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Review and evaluate</a:t>
          </a:r>
        </a:p>
      </dsp:txBody>
      <dsp:txXfrm>
        <a:off x="3899312" y="993192"/>
        <a:ext cx="1240131" cy="8485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5A3AD-CCC6-45AE-B562-13989C72245C}">
      <dsp:nvSpPr>
        <dsp:cNvPr id="0" name=""/>
        <dsp:cNvSpPr/>
      </dsp:nvSpPr>
      <dsp:spPr>
        <a:xfrm>
          <a:off x="3289453" y="430844"/>
          <a:ext cx="4008191" cy="4008191"/>
        </a:xfrm>
        <a:prstGeom prst="pie">
          <a:avLst>
            <a:gd name="adj1" fmla="val 16200000"/>
            <a:gd name="adj2" fmla="val 2052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Identify issues</a:t>
          </a:r>
          <a:endParaRPr lang="en-US" sz="2000" kern="1200"/>
        </a:p>
      </dsp:txBody>
      <dsp:txXfrm>
        <a:off x="5344129" y="1029687"/>
        <a:ext cx="1359922" cy="930473"/>
      </dsp:txXfrm>
    </dsp:sp>
    <dsp:sp modelId="{1AEB816B-3874-41F8-BE1C-CA4E8CF55C8A}">
      <dsp:nvSpPr>
        <dsp:cNvPr id="0" name=""/>
        <dsp:cNvSpPr/>
      </dsp:nvSpPr>
      <dsp:spPr>
        <a:xfrm>
          <a:off x="3592673" y="577200"/>
          <a:ext cx="4008191" cy="4008191"/>
        </a:xfrm>
        <a:prstGeom prst="pie">
          <a:avLst>
            <a:gd name="adj1" fmla="val 20520000"/>
            <a:gd name="adj2" fmla="val 324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Draft policy</a:t>
          </a:r>
        </a:p>
      </dsp:txBody>
      <dsp:txXfrm>
        <a:off x="6212313" y="2390430"/>
        <a:ext cx="1192914" cy="1006819"/>
      </dsp:txXfrm>
    </dsp:sp>
    <dsp:sp modelId="{09164BE6-7CF1-43E2-96ED-6B9B4CA86BAA}">
      <dsp:nvSpPr>
        <dsp:cNvPr id="0" name=""/>
        <dsp:cNvSpPr/>
      </dsp:nvSpPr>
      <dsp:spPr>
        <a:xfrm>
          <a:off x="3265404" y="478358"/>
          <a:ext cx="4008191" cy="4008191"/>
        </a:xfrm>
        <a:prstGeom prst="pie">
          <a:avLst>
            <a:gd name="adj1" fmla="val 3240000"/>
            <a:gd name="adj2" fmla="val 756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Approve policy</a:t>
          </a:r>
        </a:p>
      </dsp:txBody>
      <dsp:txXfrm>
        <a:off x="4553752" y="3484502"/>
        <a:ext cx="1431497" cy="858898"/>
      </dsp:txXfrm>
    </dsp:sp>
    <dsp:sp modelId="{A9C0A6B6-36F1-4AD0-A52F-449E84DDA565}">
      <dsp:nvSpPr>
        <dsp:cNvPr id="0" name=""/>
        <dsp:cNvSpPr/>
      </dsp:nvSpPr>
      <dsp:spPr>
        <a:xfrm>
          <a:off x="3265404" y="478358"/>
          <a:ext cx="4008191" cy="4008191"/>
        </a:xfrm>
        <a:prstGeom prst="pie">
          <a:avLst>
            <a:gd name="adj1" fmla="val 7560000"/>
            <a:gd name="adj2" fmla="val 1188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Implement</a:t>
          </a:r>
        </a:p>
      </dsp:txBody>
      <dsp:txXfrm>
        <a:off x="3456270" y="2291588"/>
        <a:ext cx="1192914" cy="1006819"/>
      </dsp:txXfrm>
    </dsp:sp>
    <dsp:sp modelId="{14849A60-4D6F-4C35-81E4-20F26116F3B5}">
      <dsp:nvSpPr>
        <dsp:cNvPr id="0" name=""/>
        <dsp:cNvSpPr/>
      </dsp:nvSpPr>
      <dsp:spPr>
        <a:xfrm>
          <a:off x="3265404" y="478358"/>
          <a:ext cx="4008191" cy="4008191"/>
        </a:xfrm>
        <a:prstGeom prst="pie">
          <a:avLst>
            <a:gd name="adj1" fmla="val 11880000"/>
            <a:gd name="adj2" fmla="val 162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Review and evaluate</a:t>
          </a:r>
        </a:p>
      </dsp:txBody>
      <dsp:txXfrm>
        <a:off x="3849932" y="1089130"/>
        <a:ext cx="1359922" cy="9304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5A3AD-CCC6-45AE-B562-13989C72245C}">
      <dsp:nvSpPr>
        <dsp:cNvPr id="0" name=""/>
        <dsp:cNvSpPr/>
      </dsp:nvSpPr>
      <dsp:spPr>
        <a:xfrm>
          <a:off x="3323323" y="464713"/>
          <a:ext cx="4008191" cy="4008191"/>
        </a:xfrm>
        <a:prstGeom prst="pie">
          <a:avLst>
            <a:gd name="adj1" fmla="val 16200000"/>
            <a:gd name="adj2" fmla="val 2052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Identify issues</a:t>
          </a:r>
          <a:endParaRPr lang="en-US" sz="2000" kern="1200"/>
        </a:p>
      </dsp:txBody>
      <dsp:txXfrm>
        <a:off x="5377998" y="1063556"/>
        <a:ext cx="1359922" cy="930473"/>
      </dsp:txXfrm>
    </dsp:sp>
    <dsp:sp modelId="{1AEB816B-3874-41F8-BE1C-CA4E8CF55C8A}">
      <dsp:nvSpPr>
        <dsp:cNvPr id="0" name=""/>
        <dsp:cNvSpPr/>
      </dsp:nvSpPr>
      <dsp:spPr>
        <a:xfrm>
          <a:off x="3321759" y="458678"/>
          <a:ext cx="4008191" cy="4008191"/>
        </a:xfrm>
        <a:prstGeom prst="pie">
          <a:avLst>
            <a:gd name="adj1" fmla="val 20520000"/>
            <a:gd name="adj2" fmla="val 324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Draft policy</a:t>
          </a:r>
        </a:p>
      </dsp:txBody>
      <dsp:txXfrm>
        <a:off x="5941399" y="2271908"/>
        <a:ext cx="1192914" cy="1006819"/>
      </dsp:txXfrm>
    </dsp:sp>
    <dsp:sp modelId="{09164BE6-7CF1-43E2-96ED-6B9B4CA86BAA}">
      <dsp:nvSpPr>
        <dsp:cNvPr id="0" name=""/>
        <dsp:cNvSpPr/>
      </dsp:nvSpPr>
      <dsp:spPr>
        <a:xfrm>
          <a:off x="3316188" y="1071009"/>
          <a:ext cx="4008191" cy="4008191"/>
        </a:xfrm>
        <a:prstGeom prst="pie">
          <a:avLst>
            <a:gd name="adj1" fmla="val 3240000"/>
            <a:gd name="adj2" fmla="val 756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Approve policy</a:t>
          </a:r>
        </a:p>
      </dsp:txBody>
      <dsp:txXfrm>
        <a:off x="4604535" y="4077153"/>
        <a:ext cx="1431497" cy="858898"/>
      </dsp:txXfrm>
    </dsp:sp>
    <dsp:sp modelId="{A9C0A6B6-36F1-4AD0-A52F-449E84DDA565}">
      <dsp:nvSpPr>
        <dsp:cNvPr id="0" name=""/>
        <dsp:cNvSpPr/>
      </dsp:nvSpPr>
      <dsp:spPr>
        <a:xfrm>
          <a:off x="3265404" y="478358"/>
          <a:ext cx="4008191" cy="4008191"/>
        </a:xfrm>
        <a:prstGeom prst="pie">
          <a:avLst>
            <a:gd name="adj1" fmla="val 7560000"/>
            <a:gd name="adj2" fmla="val 1188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Implement</a:t>
          </a:r>
        </a:p>
      </dsp:txBody>
      <dsp:txXfrm>
        <a:off x="3456270" y="2291588"/>
        <a:ext cx="1192914" cy="1006819"/>
      </dsp:txXfrm>
    </dsp:sp>
    <dsp:sp modelId="{14849A60-4D6F-4C35-81E4-20F26116F3B5}">
      <dsp:nvSpPr>
        <dsp:cNvPr id="0" name=""/>
        <dsp:cNvSpPr/>
      </dsp:nvSpPr>
      <dsp:spPr>
        <a:xfrm>
          <a:off x="3265404" y="478358"/>
          <a:ext cx="4008191" cy="4008191"/>
        </a:xfrm>
        <a:prstGeom prst="pie">
          <a:avLst>
            <a:gd name="adj1" fmla="val 11880000"/>
            <a:gd name="adj2" fmla="val 162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Review and evaluate</a:t>
          </a:r>
        </a:p>
      </dsp:txBody>
      <dsp:txXfrm>
        <a:off x="3849932" y="1089130"/>
        <a:ext cx="1359922" cy="93047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5A3AD-CCC6-45AE-B562-13989C72245C}">
      <dsp:nvSpPr>
        <dsp:cNvPr id="0" name=""/>
        <dsp:cNvSpPr/>
      </dsp:nvSpPr>
      <dsp:spPr>
        <a:xfrm>
          <a:off x="3323323" y="464713"/>
          <a:ext cx="4008191" cy="4008191"/>
        </a:xfrm>
        <a:prstGeom prst="pie">
          <a:avLst>
            <a:gd name="adj1" fmla="val 16200000"/>
            <a:gd name="adj2" fmla="val 2052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Identify issues</a:t>
          </a:r>
          <a:endParaRPr lang="en-US" sz="2000" kern="1200"/>
        </a:p>
      </dsp:txBody>
      <dsp:txXfrm>
        <a:off x="5377998" y="1063556"/>
        <a:ext cx="1359922" cy="930473"/>
      </dsp:txXfrm>
    </dsp:sp>
    <dsp:sp modelId="{1AEB816B-3874-41F8-BE1C-CA4E8CF55C8A}">
      <dsp:nvSpPr>
        <dsp:cNvPr id="0" name=""/>
        <dsp:cNvSpPr/>
      </dsp:nvSpPr>
      <dsp:spPr>
        <a:xfrm>
          <a:off x="3321759" y="458678"/>
          <a:ext cx="4008191" cy="4008191"/>
        </a:xfrm>
        <a:prstGeom prst="pie">
          <a:avLst>
            <a:gd name="adj1" fmla="val 20520000"/>
            <a:gd name="adj2" fmla="val 324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Draft policy</a:t>
          </a:r>
        </a:p>
      </dsp:txBody>
      <dsp:txXfrm>
        <a:off x="5941399" y="2271908"/>
        <a:ext cx="1192914" cy="1006819"/>
      </dsp:txXfrm>
    </dsp:sp>
    <dsp:sp modelId="{09164BE6-7CF1-43E2-96ED-6B9B4CA86BAA}">
      <dsp:nvSpPr>
        <dsp:cNvPr id="0" name=""/>
        <dsp:cNvSpPr/>
      </dsp:nvSpPr>
      <dsp:spPr>
        <a:xfrm>
          <a:off x="3316188" y="423446"/>
          <a:ext cx="4008191" cy="4008191"/>
        </a:xfrm>
        <a:prstGeom prst="pie">
          <a:avLst>
            <a:gd name="adj1" fmla="val 3240000"/>
            <a:gd name="adj2" fmla="val 756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Approve policy</a:t>
          </a:r>
        </a:p>
      </dsp:txBody>
      <dsp:txXfrm>
        <a:off x="4604535" y="3429590"/>
        <a:ext cx="1431497" cy="858898"/>
      </dsp:txXfrm>
    </dsp:sp>
    <dsp:sp modelId="{A9C0A6B6-36F1-4AD0-A52F-449E84DDA565}">
      <dsp:nvSpPr>
        <dsp:cNvPr id="0" name=""/>
        <dsp:cNvSpPr/>
      </dsp:nvSpPr>
      <dsp:spPr>
        <a:xfrm>
          <a:off x="2638884" y="613835"/>
          <a:ext cx="4008191" cy="4008191"/>
        </a:xfrm>
        <a:prstGeom prst="pie">
          <a:avLst>
            <a:gd name="adj1" fmla="val 7560000"/>
            <a:gd name="adj2" fmla="val 1188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Implement</a:t>
          </a:r>
        </a:p>
      </dsp:txBody>
      <dsp:txXfrm>
        <a:off x="2829750" y="2427065"/>
        <a:ext cx="1192914" cy="1006819"/>
      </dsp:txXfrm>
    </dsp:sp>
    <dsp:sp modelId="{14849A60-4D6F-4C35-81E4-20F26116F3B5}">
      <dsp:nvSpPr>
        <dsp:cNvPr id="0" name=""/>
        <dsp:cNvSpPr/>
      </dsp:nvSpPr>
      <dsp:spPr>
        <a:xfrm>
          <a:off x="3265404" y="478358"/>
          <a:ext cx="4008191" cy="4008191"/>
        </a:xfrm>
        <a:prstGeom prst="pie">
          <a:avLst>
            <a:gd name="adj1" fmla="val 11880000"/>
            <a:gd name="adj2" fmla="val 162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Review and evaluate</a:t>
          </a:r>
        </a:p>
      </dsp:txBody>
      <dsp:txXfrm>
        <a:off x="3849932" y="1089130"/>
        <a:ext cx="1359922" cy="93047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7.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8.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9.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A542809D-21AB-4BDA-B787-42D89026E10C}" type="datetimeFigureOut">
              <a:rPr lang="en-US" smtClean="0"/>
              <a:pPr/>
              <a:t>10/3/2019</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32AB70A2-ED39-40F0-B01C-502436F8F43E}" type="slidenum">
              <a:rPr lang="en-US" smtClean="0"/>
              <a:pPr/>
              <a:t>‹#›</a:t>
            </a:fld>
            <a:endParaRPr lang="en-US"/>
          </a:p>
        </p:txBody>
      </p:sp>
    </p:spTree>
    <p:extLst>
      <p:ext uri="{BB962C8B-B14F-4D97-AF65-F5344CB8AC3E}">
        <p14:creationId xmlns:p14="http://schemas.microsoft.com/office/powerpoint/2010/main" val="4139023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a:t>
            </a:r>
            <a:r>
              <a:rPr lang="en-US" baseline="30000" dirty="0"/>
              <a:t>th</a:t>
            </a:r>
            <a:r>
              <a:rPr lang="en-US" baseline="0" dirty="0"/>
              <a:t> </a:t>
            </a:r>
            <a:r>
              <a:rPr lang="en-US" baseline="0" dirty="0" err="1"/>
              <a:t>ppt</a:t>
            </a:r>
            <a:endParaRPr lang="en-US" baseline="0" dirty="0"/>
          </a:p>
          <a:p>
            <a:pPr eaLnBrk="1" hangingPunct="1">
              <a:spcBef>
                <a:spcPct val="0"/>
              </a:spcBef>
            </a:pPr>
            <a:r>
              <a:rPr lang="en-US" altLang="en-US" dirty="0"/>
              <a:t>The OSRT is an affiliate to the ASRT.  An affiliate organization is a local or regional professional radiologic organization that affords imaging professionals the opportunity for continued professional education and benefits.</a:t>
            </a:r>
          </a:p>
          <a:p>
            <a:pPr eaLnBrk="1" hangingPunct="1">
              <a:spcBef>
                <a:spcPct val="0"/>
              </a:spcBef>
            </a:pPr>
            <a:r>
              <a:rPr lang="en-US" altLang="en-US" dirty="0"/>
              <a:t>Our organization is the state counterpart of the ASRT.  A </a:t>
            </a:r>
            <a:r>
              <a:rPr lang="en-US" altLang="en-US" i="1" dirty="0"/>
              <a:t>Request for Affiliation  </a:t>
            </a:r>
            <a:r>
              <a:rPr lang="en-US" altLang="en-US" dirty="0"/>
              <a:t>is updated each year with the ASRT.  The affiliate must follow the guidelines and procedures for affiliate organizations. </a:t>
            </a:r>
            <a:endParaRPr lang="en-US" altLang="en-US" i="1" dirty="0"/>
          </a:p>
          <a:p>
            <a:endParaRPr lang="en-US" baseline="0" dirty="0"/>
          </a:p>
        </p:txBody>
      </p:sp>
      <p:sp>
        <p:nvSpPr>
          <p:cNvPr id="4" name="Slide Number Placeholder 3"/>
          <p:cNvSpPr>
            <a:spLocks noGrp="1"/>
          </p:cNvSpPr>
          <p:nvPr>
            <p:ph type="sldNum" sz="quarter" idx="10"/>
          </p:nvPr>
        </p:nvSpPr>
        <p:spPr/>
        <p:txBody>
          <a:bodyPr/>
          <a:lstStyle/>
          <a:p>
            <a:pPr defTabSz="942289">
              <a:defRPr/>
            </a:pPr>
            <a:fld id="{9A06D31B-8E6A-4E38-A047-6B202B9D41B3}" type="slidenum">
              <a:rPr lang="en-US">
                <a:solidFill>
                  <a:prstClr val="black"/>
                </a:solidFill>
                <a:latin typeface="Calibri"/>
              </a:rPr>
              <a:pPr defTabSz="942289">
                <a:defRPr/>
              </a:pPr>
              <a:t>1</a:t>
            </a:fld>
            <a:endParaRPr lang="en-US" dirty="0">
              <a:solidFill>
                <a:prstClr val="black"/>
              </a:solidFill>
              <a:latin typeface="Calibri"/>
            </a:endParaRPr>
          </a:p>
        </p:txBody>
      </p:sp>
    </p:spTree>
    <p:extLst>
      <p:ext uri="{BB962C8B-B14F-4D97-AF65-F5344CB8AC3E}">
        <p14:creationId xmlns:p14="http://schemas.microsoft.com/office/powerpoint/2010/main" val="4071206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latin typeface="Times"/>
              </a:rPr>
              <a:t>Policies and procedures interpret and define the specific details of processes or procedures and are a supplement of the governing documents of the OSRT. </a:t>
            </a:r>
            <a:r>
              <a:rPr lang="en-US" b="1" i="1" dirty="0">
                <a:latin typeface="Times"/>
              </a:rPr>
              <a:t>Policies and procedures do not belong in bylaws</a:t>
            </a:r>
            <a:r>
              <a:rPr lang="en-US" dirty="0">
                <a:latin typeface="Times"/>
              </a:rPr>
              <a:t>. Remember, bylaws are meant to be broad in scope. Things like the exact name of a committee, where they will meet, the duration of the meeting or the names of the committee members should not be in bylaws. What would happen if the committee no longer existed or the name was changed? Membership would have to vote to amend the bylaws to accommodate these changes. This becomes a time consuming and cumbersome process to administer as processes change over time. </a:t>
            </a:r>
          </a:p>
          <a:p>
            <a:endParaRPr lang="en-US" dirty="0"/>
          </a:p>
        </p:txBody>
      </p:sp>
      <p:sp>
        <p:nvSpPr>
          <p:cNvPr id="4" name="Slide Number Placeholder 3"/>
          <p:cNvSpPr>
            <a:spLocks noGrp="1"/>
          </p:cNvSpPr>
          <p:nvPr>
            <p:ph type="sldNum" sz="quarter" idx="10"/>
          </p:nvPr>
        </p:nvSpPr>
        <p:spPr/>
        <p:txBody>
          <a:bodyPr/>
          <a:lstStyle/>
          <a:p>
            <a:pPr defTabSz="471145">
              <a:defRPr/>
            </a:pPr>
            <a:fld id="{6B1408A4-5699-4CEA-A87D-0723909B8D36}" type="slidenum">
              <a:rPr lang="en-US">
                <a:solidFill>
                  <a:prstClr val="black"/>
                </a:solidFill>
                <a:latin typeface="Calibri"/>
              </a:rPr>
              <a:pPr defTabSz="471145">
                <a:defRPr/>
              </a:pPr>
              <a:t>10</a:t>
            </a:fld>
            <a:endParaRPr lang="en-US">
              <a:solidFill>
                <a:prstClr val="black"/>
              </a:solidFill>
              <a:latin typeface="Calibri"/>
            </a:endParaRPr>
          </a:p>
        </p:txBody>
      </p:sp>
    </p:spTree>
    <p:extLst>
      <p:ext uri="{BB962C8B-B14F-4D97-AF65-F5344CB8AC3E}">
        <p14:creationId xmlns:p14="http://schemas.microsoft.com/office/powerpoint/2010/main" val="1159290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latin typeface="Times"/>
              </a:rPr>
              <a:t>So who should have a copy of your bylaws? Your entire board of directors should have a copy of the current bylaws and copies should be made available to all members. Many organizations post a copy of bylaws on their website. </a:t>
            </a:r>
          </a:p>
          <a:p>
            <a:endParaRPr lang="en-US" dirty="0"/>
          </a:p>
        </p:txBody>
      </p:sp>
      <p:sp>
        <p:nvSpPr>
          <p:cNvPr id="4" name="Slide Number Placeholder 3"/>
          <p:cNvSpPr>
            <a:spLocks noGrp="1"/>
          </p:cNvSpPr>
          <p:nvPr>
            <p:ph type="sldNum" sz="quarter" idx="10"/>
          </p:nvPr>
        </p:nvSpPr>
        <p:spPr/>
        <p:txBody>
          <a:bodyPr/>
          <a:lstStyle/>
          <a:p>
            <a:pPr defTabSz="471145">
              <a:defRPr/>
            </a:pPr>
            <a:fld id="{6B1408A4-5699-4CEA-A87D-0723909B8D36}" type="slidenum">
              <a:rPr lang="en-US">
                <a:solidFill>
                  <a:prstClr val="black"/>
                </a:solidFill>
                <a:latin typeface="Calibri"/>
              </a:rPr>
              <a:pPr defTabSz="471145">
                <a:defRPr/>
              </a:pPr>
              <a:t>11</a:t>
            </a:fld>
            <a:endParaRPr lang="en-US">
              <a:solidFill>
                <a:prstClr val="black"/>
              </a:solidFill>
              <a:latin typeface="Calibri"/>
            </a:endParaRPr>
          </a:p>
        </p:txBody>
      </p:sp>
    </p:spTree>
    <p:extLst>
      <p:ext uri="{BB962C8B-B14F-4D97-AF65-F5344CB8AC3E}">
        <p14:creationId xmlns:p14="http://schemas.microsoft.com/office/powerpoint/2010/main" val="3497476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a:rPr>
              <a:t>Now that we have reviewed the fundamental aspects of bylaws, let’s do a quick overview of what we discussed. Remember that the bylaws are the rules that the OSRT must follow for governance. They are structured to fit the needs of the organization and include information that helps us meet our mission and vision. </a:t>
            </a:r>
          </a:p>
          <a:p>
            <a:endParaRPr lang="en-US" dirty="0">
              <a:latin typeface="Times"/>
            </a:endParaRPr>
          </a:p>
          <a:p>
            <a:r>
              <a:rPr lang="en-US" dirty="0">
                <a:latin typeface="Times"/>
              </a:rPr>
              <a:t>They should be applied consistently in order to keep emotion out of the decision-making process. Moreover, bylaws should promote efficiency when conducting the business of the OSRT. Finally, always remember that bylaws should be broad in scope. </a:t>
            </a:r>
          </a:p>
          <a:p>
            <a:endParaRPr lang="en-US" dirty="0"/>
          </a:p>
        </p:txBody>
      </p:sp>
      <p:sp>
        <p:nvSpPr>
          <p:cNvPr id="4" name="Slide Number Placeholder 3"/>
          <p:cNvSpPr>
            <a:spLocks noGrp="1"/>
          </p:cNvSpPr>
          <p:nvPr>
            <p:ph type="sldNum" sz="quarter" idx="10"/>
          </p:nvPr>
        </p:nvSpPr>
        <p:spPr/>
        <p:txBody>
          <a:bodyPr/>
          <a:lstStyle/>
          <a:p>
            <a:pPr defTabSz="471145">
              <a:defRPr/>
            </a:pPr>
            <a:fld id="{6B1408A4-5699-4CEA-A87D-0723909B8D36}" type="slidenum">
              <a:rPr lang="en-US">
                <a:solidFill>
                  <a:prstClr val="black"/>
                </a:solidFill>
                <a:latin typeface="Calibri"/>
              </a:rPr>
              <a:pPr defTabSz="471145">
                <a:defRPr/>
              </a:pPr>
              <a:t>12</a:t>
            </a:fld>
            <a:endParaRPr lang="en-US">
              <a:solidFill>
                <a:prstClr val="black"/>
              </a:solidFill>
              <a:latin typeface="Calibri"/>
            </a:endParaRPr>
          </a:p>
        </p:txBody>
      </p:sp>
    </p:spTree>
    <p:extLst>
      <p:ext uri="{BB962C8B-B14F-4D97-AF65-F5344CB8AC3E}">
        <p14:creationId xmlns:p14="http://schemas.microsoft.com/office/powerpoint/2010/main" val="1251653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a:rPr>
              <a:t>Since the bylaws are the core set of rules for an organization, they can’t be suspended. Additionally, they are purposely difficult to change so they can’t be altered over and over. To consider changes to bylaws, a committee on bylaws is usually appointed to review proposed changes and to make recommendations to the approving body. Depending on your bylaws a notice of proposed changes should be given to all members. </a:t>
            </a:r>
          </a:p>
          <a:p>
            <a:endParaRPr lang="en-US" dirty="0">
              <a:latin typeface="Times"/>
            </a:endParaRPr>
          </a:p>
          <a:p>
            <a:r>
              <a:rPr lang="en-US" dirty="0">
                <a:latin typeface="Times"/>
              </a:rPr>
              <a:t>Bylaws require a scope of notice for amendments. A scope of notice is given to members as an opportunity to review the suggested changes before a vote is taken. Thirty days is the period for a scope of notice. Proposed bylaws changes have to be provided for members 30 days in advance to review before a vote is taken. </a:t>
            </a:r>
          </a:p>
          <a:p>
            <a:endParaRPr lang="en-US" dirty="0">
              <a:latin typeface="Times"/>
            </a:endParaRPr>
          </a:p>
          <a:p>
            <a:r>
              <a:rPr lang="en-US" dirty="0">
                <a:latin typeface="Times"/>
              </a:rPr>
              <a:t>Typically, any change to bylaws requires a two-thirds majority vote of the membership.  </a:t>
            </a:r>
          </a:p>
          <a:p>
            <a:endParaRPr lang="en-US" dirty="0"/>
          </a:p>
        </p:txBody>
      </p:sp>
      <p:sp>
        <p:nvSpPr>
          <p:cNvPr id="4" name="Slide Number Placeholder 3"/>
          <p:cNvSpPr>
            <a:spLocks noGrp="1"/>
          </p:cNvSpPr>
          <p:nvPr>
            <p:ph type="sldNum" sz="quarter" idx="10"/>
          </p:nvPr>
        </p:nvSpPr>
        <p:spPr/>
        <p:txBody>
          <a:bodyPr/>
          <a:lstStyle/>
          <a:p>
            <a:pPr defTabSz="471145">
              <a:defRPr/>
            </a:pPr>
            <a:fld id="{6B1408A4-5699-4CEA-A87D-0723909B8D36}" type="slidenum">
              <a:rPr lang="en-US">
                <a:solidFill>
                  <a:prstClr val="black"/>
                </a:solidFill>
                <a:latin typeface="Calibri"/>
              </a:rPr>
              <a:pPr defTabSz="471145">
                <a:defRPr/>
              </a:pPr>
              <a:t>13</a:t>
            </a:fld>
            <a:endParaRPr lang="en-US">
              <a:solidFill>
                <a:prstClr val="black"/>
              </a:solidFill>
              <a:latin typeface="Calibri"/>
            </a:endParaRPr>
          </a:p>
        </p:txBody>
      </p:sp>
    </p:spTree>
    <p:extLst>
      <p:ext uri="{BB962C8B-B14F-4D97-AF65-F5344CB8AC3E}">
        <p14:creationId xmlns:p14="http://schemas.microsoft.com/office/powerpoint/2010/main" val="2946564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latin typeface="Times"/>
              </a:rPr>
              <a:t>A quorum is the minimum number of members who must be present to vote</a:t>
            </a:r>
            <a:r>
              <a:rPr lang="en-US" baseline="0" dirty="0">
                <a:latin typeface="Times"/>
              </a:rPr>
              <a:t> on action items</a:t>
            </a:r>
            <a:r>
              <a:rPr lang="en-US" dirty="0">
                <a:latin typeface="Times"/>
              </a:rPr>
              <a:t>. The requirement for a quorum for the OSRT is 25% of the members registered for the meeting,</a:t>
            </a:r>
            <a:r>
              <a:rPr lang="en-US" baseline="0" dirty="0">
                <a:latin typeface="Times"/>
              </a:rPr>
              <a:t> including two officers</a:t>
            </a:r>
            <a:r>
              <a:rPr lang="en-US" dirty="0">
                <a:latin typeface="Times"/>
              </a:rPr>
              <a:t>.. If a quorum is not met at a meeting for either of these groups, an official vote cannot be taken. </a:t>
            </a:r>
          </a:p>
          <a:p>
            <a:endParaRPr lang="en-US" dirty="0"/>
          </a:p>
          <a:p>
            <a:r>
              <a:rPr lang="en-US" dirty="0"/>
              <a:t>Sergeants-at-arms</a:t>
            </a:r>
            <a:r>
              <a:rPr lang="en-US" baseline="0" dirty="0"/>
              <a:t> at Business meeting</a:t>
            </a:r>
          </a:p>
          <a:p>
            <a:endParaRPr lang="en-US" baseline="0" dirty="0"/>
          </a:p>
          <a:p>
            <a:r>
              <a:rPr lang="en-US" baseline="0" dirty="0"/>
              <a:t>Requirement for board of directors meeting</a:t>
            </a:r>
            <a:endParaRPr lang="en-US" dirty="0"/>
          </a:p>
        </p:txBody>
      </p:sp>
      <p:sp>
        <p:nvSpPr>
          <p:cNvPr id="4" name="Slide Number Placeholder 3"/>
          <p:cNvSpPr>
            <a:spLocks noGrp="1"/>
          </p:cNvSpPr>
          <p:nvPr>
            <p:ph type="sldNum" sz="quarter" idx="10"/>
          </p:nvPr>
        </p:nvSpPr>
        <p:spPr/>
        <p:txBody>
          <a:bodyPr/>
          <a:lstStyle/>
          <a:p>
            <a:pPr defTabSz="471145">
              <a:defRPr/>
            </a:pPr>
            <a:fld id="{6B1408A4-5699-4CEA-A87D-0723909B8D36}" type="slidenum">
              <a:rPr lang="en-US">
                <a:solidFill>
                  <a:prstClr val="black"/>
                </a:solidFill>
                <a:latin typeface="Calibri"/>
              </a:rPr>
              <a:pPr defTabSz="471145">
                <a:defRPr/>
              </a:pPr>
              <a:t>14</a:t>
            </a:fld>
            <a:endParaRPr lang="en-US">
              <a:solidFill>
                <a:prstClr val="black"/>
              </a:solidFill>
              <a:latin typeface="Calibri"/>
            </a:endParaRPr>
          </a:p>
        </p:txBody>
      </p:sp>
    </p:spTree>
    <p:extLst>
      <p:ext uri="{BB962C8B-B14F-4D97-AF65-F5344CB8AC3E}">
        <p14:creationId xmlns:p14="http://schemas.microsoft.com/office/powerpoint/2010/main" val="3432448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Policies and procedures keep the OSRT on course. They provide members and independent</a:t>
            </a:r>
            <a:r>
              <a:rPr lang="en-US" baseline="0" dirty="0"/>
              <a:t> contractors</a:t>
            </a:r>
            <a:r>
              <a:rPr lang="en-US" dirty="0"/>
              <a:t> with solid guidelines that will ultimately help them make wise decisions about organizational issues.</a:t>
            </a:r>
          </a:p>
          <a:p>
            <a:pPr eaLnBrk="1" hangingPunct="1">
              <a:spcBef>
                <a:spcPct val="0"/>
              </a:spcBef>
            </a:pPr>
            <a:endParaRPr lang="en-US" dirty="0"/>
          </a:p>
          <a:p>
            <a:pPr eaLnBrk="1" hangingPunct="1">
              <a:spcBef>
                <a:spcPct val="0"/>
              </a:spcBef>
            </a:pPr>
            <a:r>
              <a:rPr lang="en-US" dirty="0"/>
              <a:t>A policy manual provides your leaders with in-depth information about their duties and also outlines how the OSRT operates.</a:t>
            </a:r>
          </a:p>
          <a:p>
            <a:pPr eaLnBrk="1" hangingPunct="1">
              <a:spcBef>
                <a:spcPct val="0"/>
              </a:spcBef>
            </a:pPr>
            <a:endParaRPr lang="en-US" dirty="0"/>
          </a:p>
          <a:p>
            <a:pPr eaLnBrk="1" hangingPunct="1"/>
            <a:r>
              <a:rPr lang="en-US" dirty="0"/>
              <a:t>Policies and procedures are developed to support the mission and objectives of the OSRT. They provide the management team with the guidelines to plan, manage and incorporate business processes. </a:t>
            </a:r>
          </a:p>
          <a:p>
            <a:endParaRPr lang="en-US" dirty="0">
              <a:latin typeface="Times"/>
            </a:endParaRPr>
          </a:p>
          <a:p>
            <a:pPr defTabSz="942289"/>
            <a:r>
              <a:rPr lang="en-US" altLang="en-US" dirty="0"/>
              <a:t>The OSRT Policy and Procedure Manual provides the direction and methods to carry out the policy and procedure of the organization.  Posted on website under Board Documents.</a:t>
            </a:r>
          </a:p>
          <a:p>
            <a:endParaRPr lang="en-US" dirty="0"/>
          </a:p>
        </p:txBody>
      </p:sp>
      <p:sp>
        <p:nvSpPr>
          <p:cNvPr id="4" name="Slide Number Placeholder 3"/>
          <p:cNvSpPr>
            <a:spLocks noGrp="1"/>
          </p:cNvSpPr>
          <p:nvPr>
            <p:ph type="sldNum" sz="quarter" idx="10"/>
          </p:nvPr>
        </p:nvSpPr>
        <p:spPr/>
        <p:txBody>
          <a:bodyPr/>
          <a:lstStyle/>
          <a:p>
            <a:pPr defTabSz="471145">
              <a:defRPr/>
            </a:pPr>
            <a:fld id="{6B1408A4-5699-4CEA-A87D-0723909B8D36}" type="slidenum">
              <a:rPr lang="en-US">
                <a:solidFill>
                  <a:prstClr val="black"/>
                </a:solidFill>
                <a:latin typeface="Calibri"/>
              </a:rPr>
              <a:pPr defTabSz="471145">
                <a:defRPr/>
              </a:pPr>
              <a:t>15</a:t>
            </a:fld>
            <a:endParaRPr lang="en-US">
              <a:solidFill>
                <a:prstClr val="black"/>
              </a:solidFill>
              <a:latin typeface="Calibri"/>
            </a:endParaRPr>
          </a:p>
        </p:txBody>
      </p:sp>
    </p:spTree>
    <p:extLst>
      <p:ext uri="{BB962C8B-B14F-4D97-AF65-F5344CB8AC3E}">
        <p14:creationId xmlns:p14="http://schemas.microsoft.com/office/powerpoint/2010/main" val="1359218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dirty="0">
              <a:ea typeface="ＭＳ Ｐゴシック" pitchFamily="34" charset="-128"/>
            </a:endParaRPr>
          </a:p>
          <a:p>
            <a:pPr defTabSz="942289">
              <a:defRPr/>
            </a:pPr>
            <a:r>
              <a:rPr lang="en-US" dirty="0"/>
              <a:t>Policies supplement the governing documents of an organization. They represent the recommended course of action set by the OSRT’s Board of Directors. The bylaws and articles of incorporation should remain broad in scope. However, the policies interpret and define the specifics for governing the organization.</a:t>
            </a:r>
          </a:p>
          <a:p>
            <a:endParaRPr lang="en-US" dirty="0"/>
          </a:p>
        </p:txBody>
      </p:sp>
      <p:sp>
        <p:nvSpPr>
          <p:cNvPr id="4" name="Slide Number Placeholder 3"/>
          <p:cNvSpPr>
            <a:spLocks noGrp="1"/>
          </p:cNvSpPr>
          <p:nvPr>
            <p:ph type="sldNum" sz="quarter" idx="10"/>
          </p:nvPr>
        </p:nvSpPr>
        <p:spPr/>
        <p:txBody>
          <a:bodyPr/>
          <a:lstStyle/>
          <a:p>
            <a:pPr defTabSz="471145">
              <a:defRPr/>
            </a:pPr>
            <a:fld id="{6B1408A4-5699-4CEA-A87D-0723909B8D36}" type="slidenum">
              <a:rPr lang="en-US">
                <a:solidFill>
                  <a:prstClr val="black"/>
                </a:solidFill>
                <a:latin typeface="Calibri"/>
              </a:rPr>
              <a:pPr defTabSz="471145">
                <a:defRPr/>
              </a:pPr>
              <a:t>16</a:t>
            </a:fld>
            <a:endParaRPr lang="en-US">
              <a:solidFill>
                <a:prstClr val="black"/>
              </a:solidFill>
              <a:latin typeface="Calibri"/>
            </a:endParaRPr>
          </a:p>
        </p:txBody>
      </p:sp>
    </p:spTree>
    <p:extLst>
      <p:ext uri="{BB962C8B-B14F-4D97-AF65-F5344CB8AC3E}">
        <p14:creationId xmlns:p14="http://schemas.microsoft.com/office/powerpoint/2010/main" val="3008027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The Board of Directors must approve policies. Thus, all policies begin as motions and are recorded in the board meeting minutes. Eventually they are transcribed from the meeting minutes to the Policy and Procedure Manual.</a:t>
            </a:r>
          </a:p>
          <a:p>
            <a:pPr eaLnBrk="1" hangingPunct="1"/>
            <a:endParaRPr lang="en-US" dirty="0"/>
          </a:p>
          <a:p>
            <a:pPr eaLnBrk="1" hangingPunct="1"/>
            <a:r>
              <a:rPr lang="en-US" dirty="0"/>
              <a:t>The purpose of a policy is to interpret the broader governing documents which include the bylaws, articles of incorporation and purpose statement. The Board adopts policy as motions recorded in the meeting minutes.</a:t>
            </a:r>
          </a:p>
          <a:p>
            <a:pPr eaLnBrk="1" hangingPunct="1">
              <a:spcBef>
                <a:spcPct val="0"/>
              </a:spcBef>
            </a:pP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pPr defTabSz="471145">
              <a:defRPr/>
            </a:pPr>
            <a:fld id="{6B1408A4-5699-4CEA-A87D-0723909B8D36}" type="slidenum">
              <a:rPr lang="en-US">
                <a:solidFill>
                  <a:prstClr val="black"/>
                </a:solidFill>
                <a:latin typeface="Calibri"/>
              </a:rPr>
              <a:pPr defTabSz="471145">
                <a:defRPr/>
              </a:pPr>
              <a:t>17</a:t>
            </a:fld>
            <a:endParaRPr lang="en-US">
              <a:solidFill>
                <a:prstClr val="black"/>
              </a:solidFill>
              <a:latin typeface="Calibri"/>
            </a:endParaRPr>
          </a:p>
        </p:txBody>
      </p:sp>
    </p:spTree>
    <p:extLst>
      <p:ext uri="{BB962C8B-B14F-4D97-AF65-F5344CB8AC3E}">
        <p14:creationId xmlns:p14="http://schemas.microsoft.com/office/powerpoint/2010/main" val="3008027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The Board can adopt policies without going through the membership approval process. But the policy should offer a clarification on an issue and protect the OSRT or clear up confusion on a controversial debate. Policies should be clear and concise.</a:t>
            </a:r>
          </a:p>
          <a:p>
            <a:pPr eaLnBrk="1" hangingPunct="1"/>
            <a:endParaRPr lang="en-US" dirty="0"/>
          </a:p>
          <a:p>
            <a:pPr eaLnBrk="1" hangingPunct="1"/>
            <a:r>
              <a:rPr lang="en-US" dirty="0"/>
              <a:t>Carefully drafted and standardized policies and procedures can save us countless hours of management time. The consistent use and interpretation of such policies, in an evenhanded and fair manner, reduces the Board’s concern about legal issues becoming legal problems.</a:t>
            </a:r>
          </a:p>
          <a:p>
            <a:pPr eaLnBrk="1" hangingPunct="1">
              <a:spcBef>
                <a:spcPct val="0"/>
              </a:spcBef>
            </a:pP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pPr defTabSz="471145">
              <a:defRPr/>
            </a:pPr>
            <a:fld id="{6B1408A4-5699-4CEA-A87D-0723909B8D36}" type="slidenum">
              <a:rPr lang="en-US">
                <a:solidFill>
                  <a:prstClr val="black"/>
                </a:solidFill>
                <a:latin typeface="Calibri"/>
              </a:rPr>
              <a:pPr defTabSz="471145">
                <a:defRPr/>
              </a:pPr>
              <a:t>18</a:t>
            </a:fld>
            <a:endParaRPr lang="en-US">
              <a:solidFill>
                <a:prstClr val="black"/>
              </a:solidFill>
              <a:latin typeface="Calibri"/>
            </a:endParaRPr>
          </a:p>
        </p:txBody>
      </p:sp>
    </p:spTree>
    <p:extLst>
      <p:ext uri="{BB962C8B-B14F-4D97-AF65-F5344CB8AC3E}">
        <p14:creationId xmlns:p14="http://schemas.microsoft.com/office/powerpoint/2010/main" val="3008027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The major sections of the OSRT Policy and Procedure Manual will</a:t>
            </a:r>
            <a:r>
              <a:rPr lang="en-US" baseline="0" dirty="0"/>
              <a:t> be discussed individually later in this presentation.</a:t>
            </a:r>
            <a:endParaRPr lang="en-US" dirty="0"/>
          </a:p>
          <a:p>
            <a:pPr eaLnBrk="1" hangingPunct="1"/>
            <a:r>
              <a:rPr lang="en-US" dirty="0"/>
              <a:t>Policies supplement the governing documents of an organization. They represent the recommended course of action set by the OSRT’s Board of Directors. The bylaws and articles of incorporation should remain broad in scope. However, the policies interpret and define the specifics for governing the organization.</a:t>
            </a:r>
          </a:p>
          <a:p>
            <a:pPr eaLnBrk="1" hangingPunct="1">
              <a:spcBef>
                <a:spcPct val="0"/>
              </a:spcBef>
            </a:pP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pPr defTabSz="471145">
              <a:defRPr/>
            </a:pPr>
            <a:fld id="{6B1408A4-5699-4CEA-A87D-0723909B8D36}" type="slidenum">
              <a:rPr lang="en-US">
                <a:solidFill>
                  <a:prstClr val="black"/>
                </a:solidFill>
                <a:latin typeface="Calibri"/>
              </a:rPr>
              <a:pPr defTabSz="471145">
                <a:defRPr/>
              </a:pPr>
              <a:t>19</a:t>
            </a:fld>
            <a:endParaRPr lang="en-US">
              <a:solidFill>
                <a:prstClr val="black"/>
              </a:solidFill>
              <a:latin typeface="Calibri"/>
            </a:endParaRPr>
          </a:p>
        </p:txBody>
      </p:sp>
    </p:spTree>
    <p:extLst>
      <p:ext uri="{BB962C8B-B14F-4D97-AF65-F5344CB8AC3E}">
        <p14:creationId xmlns:p14="http://schemas.microsoft.com/office/powerpoint/2010/main" val="3008027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a:rPr>
              <a:t>Let’s talk about the definition of bylaws. </a:t>
            </a:r>
          </a:p>
          <a:p>
            <a:endParaRPr lang="en-US" dirty="0">
              <a:latin typeface="Times"/>
            </a:endParaRPr>
          </a:p>
          <a:p>
            <a:r>
              <a:rPr lang="en-US" dirty="0">
                <a:ea typeface="ＭＳ Ｐゴシック" pitchFamily="34" charset="-128"/>
              </a:rPr>
              <a:t>The bylaws, on the other hand, are an agreement between the association and its members. The bylaws define who can participate in the association and how they participate. (this is definition from Professional Associations PPT—presentation #2)</a:t>
            </a:r>
          </a:p>
          <a:p>
            <a:endParaRPr lang="en-US" dirty="0">
              <a:latin typeface="Times"/>
            </a:endParaRPr>
          </a:p>
          <a:p>
            <a:r>
              <a:rPr lang="en-US" dirty="0">
                <a:latin typeface="Times"/>
              </a:rPr>
              <a:t>ASRT’s legal counsel prepared a definition of bylaws that appears in the ASRT articles of incorporation and bylaws document</a:t>
            </a:r>
            <a:r>
              <a:rPr lang="en-US" baseline="0" dirty="0">
                <a:latin typeface="Times"/>
              </a:rPr>
              <a:t> and since the OSRT is a subordinate to the ASRT, we uphold this definition. </a:t>
            </a:r>
            <a:r>
              <a:rPr lang="en-US" dirty="0">
                <a:latin typeface="Times"/>
              </a:rPr>
              <a:t>The definition reads, “Bylaws are rules adopted and maintained by an association or society that define and direct its internal structure and management. They are subordinate, and complementary, to an association's articles of incorporation. </a:t>
            </a:r>
          </a:p>
          <a:p>
            <a:endParaRPr lang="en-US" dirty="0">
              <a:latin typeface="Times"/>
            </a:endParaRPr>
          </a:p>
          <a:p>
            <a:r>
              <a:rPr lang="en-US" dirty="0">
                <a:latin typeface="Times"/>
              </a:rPr>
              <a:t>Articles of incorporation are the primary law of an association used to establish the general organization and governing of the association to achieve corporate existence. </a:t>
            </a:r>
          </a:p>
          <a:p>
            <a:endParaRPr lang="en-US" dirty="0">
              <a:latin typeface="Times"/>
            </a:endParaRPr>
          </a:p>
          <a:p>
            <a:r>
              <a:rPr lang="en-US" dirty="0">
                <a:latin typeface="Times"/>
              </a:rPr>
              <a:t>Bylaws are the secondary law of an association best used to detail how the society is formed and run.” </a:t>
            </a:r>
          </a:p>
          <a:p>
            <a:endParaRPr lang="en-US" dirty="0">
              <a:latin typeface="Times"/>
            </a:endParaRPr>
          </a:p>
          <a:p>
            <a:r>
              <a:rPr lang="en-US" i="1" dirty="0">
                <a:latin typeface="Times"/>
              </a:rPr>
              <a:t>Prepared September 2003 by ASRT’s legal counsel, </a:t>
            </a:r>
          </a:p>
          <a:p>
            <a:r>
              <a:rPr lang="en-US" i="1" dirty="0">
                <a:latin typeface="Times"/>
              </a:rPr>
              <a:t>Webster, Chamberlain and Bean, Washington, D.C. </a:t>
            </a:r>
            <a:endParaRPr lang="en-US" dirty="0">
              <a:latin typeface="Times"/>
            </a:endParaRPr>
          </a:p>
          <a:p>
            <a:r>
              <a:rPr lang="en-US" dirty="0"/>
              <a:t>The</a:t>
            </a:r>
            <a:r>
              <a:rPr lang="en-US" baseline="0" dirty="0"/>
              <a:t> objectives for part two are to focus on bylaws including a review of what bylaws are used for and why we have bylaws for nonprofit organizations.  </a:t>
            </a:r>
          </a:p>
          <a:p>
            <a:endParaRPr lang="en-US" dirty="0"/>
          </a:p>
          <a:p>
            <a:pPr eaLnBrk="1" hangingPunct="1">
              <a:spcBef>
                <a:spcPct val="0"/>
              </a:spcBef>
            </a:pPr>
            <a:r>
              <a:rPr lang="en-US" altLang="en-US" dirty="0"/>
              <a:t>The Bylaws are the rules of the organization established by the OSRT Board of Directors.  Bylaws are a legal contract between the organization and its members.  They define and direct our internal structure.  Bylaws do not contain policy and procedure.  The OSRT Bylaws must be in agreement with the ASRT Bylaws.</a:t>
            </a:r>
          </a:p>
          <a:p>
            <a:pPr eaLnBrk="1" hangingPunct="1">
              <a:spcBef>
                <a:spcPct val="0"/>
              </a:spcBef>
            </a:pPr>
            <a:r>
              <a:rPr lang="en-US" altLang="en-US" dirty="0"/>
              <a:t>OSRT Bylaws are posted on the OSRT website.</a:t>
            </a:r>
          </a:p>
          <a:p>
            <a:endParaRPr lang="en-US" dirty="0"/>
          </a:p>
        </p:txBody>
      </p:sp>
      <p:sp>
        <p:nvSpPr>
          <p:cNvPr id="4" name="Slide Number Placeholder 3"/>
          <p:cNvSpPr>
            <a:spLocks noGrp="1"/>
          </p:cNvSpPr>
          <p:nvPr>
            <p:ph type="sldNum" sz="quarter" idx="10"/>
          </p:nvPr>
        </p:nvSpPr>
        <p:spPr/>
        <p:txBody>
          <a:bodyPr/>
          <a:lstStyle/>
          <a:p>
            <a:fld id="{6B1408A4-5699-4CEA-A87D-0723909B8D36}" type="slidenum">
              <a:rPr lang="en-US" smtClean="0"/>
              <a:pPr/>
              <a:t>2</a:t>
            </a:fld>
            <a:endParaRPr lang="en-US"/>
          </a:p>
        </p:txBody>
      </p:sp>
    </p:spTree>
    <p:extLst>
      <p:ext uri="{BB962C8B-B14F-4D97-AF65-F5344CB8AC3E}">
        <p14:creationId xmlns:p14="http://schemas.microsoft.com/office/powerpoint/2010/main" val="40371265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Policies are organized in chapters and sections</a:t>
            </a:r>
            <a:r>
              <a:rPr lang="en-US" baseline="0" dirty="0"/>
              <a:t> with </a:t>
            </a:r>
            <a:r>
              <a:rPr lang="en-US" dirty="0"/>
              <a:t>a table of contents. The date each policy was adopted or amended should be noted in</a:t>
            </a:r>
            <a:r>
              <a:rPr lang="en-US" baseline="0" dirty="0"/>
              <a:t> the policy footers</a:t>
            </a:r>
            <a:r>
              <a:rPr lang="en-US" dirty="0"/>
              <a:t>. The Policy and Procedure</a:t>
            </a:r>
            <a:r>
              <a:rPr lang="en-US" baseline="0" dirty="0"/>
              <a:t> M</a:t>
            </a:r>
            <a:r>
              <a:rPr lang="en-US" dirty="0"/>
              <a:t>anual is included as part of the Board orientation.</a:t>
            </a:r>
          </a:p>
          <a:p>
            <a:endParaRPr lang="en-US" dirty="0"/>
          </a:p>
        </p:txBody>
      </p:sp>
      <p:sp>
        <p:nvSpPr>
          <p:cNvPr id="4" name="Slide Number Placeholder 3"/>
          <p:cNvSpPr>
            <a:spLocks noGrp="1"/>
          </p:cNvSpPr>
          <p:nvPr>
            <p:ph type="sldNum" sz="quarter" idx="10"/>
          </p:nvPr>
        </p:nvSpPr>
        <p:spPr/>
        <p:txBody>
          <a:bodyPr/>
          <a:lstStyle/>
          <a:p>
            <a:pPr defTabSz="471145">
              <a:defRPr/>
            </a:pPr>
            <a:fld id="{6B1408A4-5699-4CEA-A87D-0723909B8D36}" type="slidenum">
              <a:rPr lang="en-US">
                <a:solidFill>
                  <a:prstClr val="black"/>
                </a:solidFill>
                <a:latin typeface="Calibri"/>
              </a:rPr>
              <a:pPr defTabSz="471145">
                <a:defRPr/>
              </a:pPr>
              <a:t>20</a:t>
            </a:fld>
            <a:endParaRPr lang="en-US">
              <a:solidFill>
                <a:prstClr val="black"/>
              </a:solidFill>
              <a:latin typeface="Calibri"/>
            </a:endParaRPr>
          </a:p>
        </p:txBody>
      </p:sp>
    </p:spTree>
    <p:extLst>
      <p:ext uri="{BB962C8B-B14F-4D97-AF65-F5344CB8AC3E}">
        <p14:creationId xmlns:p14="http://schemas.microsoft.com/office/powerpoint/2010/main" val="1270860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spcBef>
                <a:spcPct val="0"/>
              </a:spcBef>
              <a:defRPr/>
            </a:pPr>
            <a:r>
              <a:rPr lang="en-US" dirty="0"/>
              <a:t>Just as a mission or vision for your organization is a prerequisite to policy development, so are strategic objectives. Objectives are like goals; they provide an organized pathway for staff members to assist in meeting the higher goals of the organization. Additionally, goals help define ways to enhance the performance of individuals and the organization as a whole. Therefore, objectives should reflect the critical success factors of the organization.</a:t>
            </a:r>
          </a:p>
          <a:p>
            <a:pPr eaLnBrk="1" hangingPunct="1">
              <a:spcBef>
                <a:spcPct val="0"/>
              </a:spcBef>
            </a:pP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pPr defTabSz="471145">
              <a:defRPr/>
            </a:pPr>
            <a:fld id="{6B1408A4-5699-4CEA-A87D-0723909B8D36}" type="slidenum">
              <a:rPr lang="en-US">
                <a:solidFill>
                  <a:prstClr val="black"/>
                </a:solidFill>
                <a:latin typeface="Calibri"/>
              </a:rPr>
              <a:pPr defTabSz="471145">
                <a:defRPr/>
              </a:pPr>
              <a:t>21</a:t>
            </a:fld>
            <a:endParaRPr lang="en-US">
              <a:solidFill>
                <a:prstClr val="black"/>
              </a:solidFill>
              <a:latin typeface="Calibri"/>
            </a:endParaRPr>
          </a:p>
        </p:txBody>
      </p:sp>
    </p:spTree>
    <p:extLst>
      <p:ext uri="{BB962C8B-B14F-4D97-AF65-F5344CB8AC3E}">
        <p14:creationId xmlns:p14="http://schemas.microsoft.com/office/powerpoint/2010/main" val="1233884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Good policies are future orientated, solving a problem of the day, while offering solutions for the future. As with bylaws and articles, a policy statement should be broad so that it will not have to be revised on an ongoing basis.</a:t>
            </a:r>
          </a:p>
          <a:p>
            <a:pPr eaLnBrk="1" hangingPunct="1"/>
            <a:endParaRPr lang="en-US" dirty="0"/>
          </a:p>
          <a:p>
            <a:pPr eaLnBrk="1" hangingPunct="1"/>
            <a:r>
              <a:rPr lang="en-US" dirty="0"/>
              <a:t>The policy should be based on fact not opinions and should reflect the mission, goals and values of the organization.</a:t>
            </a:r>
          </a:p>
          <a:p>
            <a:pPr eaLnBrk="1" hangingPunct="1">
              <a:spcBef>
                <a:spcPct val="0"/>
              </a:spcBef>
            </a:pPr>
            <a:endParaRPr lang="en-US" dirty="0">
              <a:ea typeface="ＭＳ Ｐゴシック" pitchFamily="34" charset="-128"/>
            </a:endParaRPr>
          </a:p>
          <a:p>
            <a:pPr eaLnBrk="1" hangingPunct="1">
              <a:spcBef>
                <a:spcPct val="0"/>
              </a:spcBef>
            </a:pPr>
            <a:r>
              <a:rPr lang="en-US" dirty="0">
                <a:ea typeface="ＭＳ Ｐゴシック" pitchFamily="34" charset="-128"/>
              </a:rPr>
              <a:t>Get “removal of committee member” policy</a:t>
            </a:r>
          </a:p>
        </p:txBody>
      </p:sp>
      <p:sp>
        <p:nvSpPr>
          <p:cNvPr id="4" name="Slide Number Placeholder 3"/>
          <p:cNvSpPr>
            <a:spLocks noGrp="1"/>
          </p:cNvSpPr>
          <p:nvPr>
            <p:ph type="sldNum" sz="quarter" idx="10"/>
          </p:nvPr>
        </p:nvSpPr>
        <p:spPr/>
        <p:txBody>
          <a:bodyPr/>
          <a:lstStyle/>
          <a:p>
            <a:pPr defTabSz="471145">
              <a:defRPr/>
            </a:pPr>
            <a:fld id="{6B1408A4-5699-4CEA-A87D-0723909B8D36}" type="slidenum">
              <a:rPr lang="en-US">
                <a:solidFill>
                  <a:prstClr val="black"/>
                </a:solidFill>
                <a:latin typeface="Calibri"/>
              </a:rPr>
              <a:pPr defTabSz="471145">
                <a:defRPr/>
              </a:pPr>
              <a:t>22</a:t>
            </a:fld>
            <a:endParaRPr lang="en-US">
              <a:solidFill>
                <a:prstClr val="black"/>
              </a:solidFill>
              <a:latin typeface="Calibri"/>
            </a:endParaRPr>
          </a:p>
        </p:txBody>
      </p:sp>
    </p:spTree>
    <p:extLst>
      <p:ext uri="{BB962C8B-B14F-4D97-AF65-F5344CB8AC3E}">
        <p14:creationId xmlns:p14="http://schemas.microsoft.com/office/powerpoint/2010/main" val="5466364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Many people confuse procedure with policy. A policy is a predetermined course of action established as a guide toward</a:t>
            </a:r>
          </a:p>
          <a:p>
            <a:pPr eaLnBrk="1" hangingPunct="1"/>
            <a:r>
              <a:rPr lang="en-US" dirty="0"/>
              <a:t>accepted objectives and strategies of the organization. It is at a much higher level than a procedure.</a:t>
            </a:r>
          </a:p>
          <a:p>
            <a:pPr eaLnBrk="1" hangingPunct="1"/>
            <a:endParaRPr lang="en-US" dirty="0"/>
          </a:p>
          <a:p>
            <a:pPr eaLnBrk="1" hangingPunct="1"/>
            <a:r>
              <a:rPr lang="en-US" dirty="0"/>
              <a:t>With good policies in place, everyone is able to execute their duties. Good policies empower your members and staff to do the right thing.</a:t>
            </a:r>
          </a:p>
          <a:p>
            <a:pPr eaLnBrk="1" hangingPunct="1">
              <a:spcBef>
                <a:spcPct val="0"/>
              </a:spcBef>
            </a:pP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pPr defTabSz="471145">
              <a:defRPr/>
            </a:pPr>
            <a:fld id="{6B1408A4-5699-4CEA-A87D-0723909B8D36}" type="slidenum">
              <a:rPr lang="en-US">
                <a:solidFill>
                  <a:prstClr val="black"/>
                </a:solidFill>
                <a:latin typeface="Calibri"/>
              </a:rPr>
              <a:pPr defTabSz="471145">
                <a:defRPr/>
              </a:pPr>
              <a:t>23</a:t>
            </a:fld>
            <a:endParaRPr lang="en-US">
              <a:solidFill>
                <a:prstClr val="black"/>
              </a:solidFill>
              <a:latin typeface="Calibri"/>
            </a:endParaRPr>
          </a:p>
        </p:txBody>
      </p:sp>
    </p:spTree>
    <p:extLst>
      <p:ext uri="{BB962C8B-B14F-4D97-AF65-F5344CB8AC3E}">
        <p14:creationId xmlns:p14="http://schemas.microsoft.com/office/powerpoint/2010/main" val="12442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Procedures may be a result of policies.</a:t>
            </a:r>
          </a:p>
          <a:p>
            <a:pPr eaLnBrk="1" hangingPunct="1"/>
            <a:endParaRPr lang="en-US" dirty="0"/>
          </a:p>
          <a:p>
            <a:pPr eaLnBrk="1" hangingPunct="1"/>
            <a:r>
              <a:rPr lang="en-US" dirty="0"/>
              <a:t>Procedures originate with staff and are documented in a procedure or operational manual. This manual should be for the staff members who are responsible for the administration of the procedures.</a:t>
            </a:r>
          </a:p>
          <a:p>
            <a:pPr eaLnBrk="1" hangingPunct="1"/>
            <a:endParaRPr lang="en-US" dirty="0"/>
          </a:p>
          <a:p>
            <a:pPr eaLnBrk="1" hangingPunct="1"/>
            <a:r>
              <a:rPr lang="en-US" dirty="0"/>
              <a:t>Procedure describes how it should be done. Procedures describe exactly how to carry out the policy and contain much more detail.</a:t>
            </a:r>
          </a:p>
          <a:p>
            <a:pPr eaLnBrk="1" hangingPunct="1"/>
            <a:r>
              <a:rPr lang="en-US" dirty="0"/>
              <a:t>(conduct</a:t>
            </a:r>
            <a:r>
              <a:rPr lang="en-US" baseline="0" dirty="0"/>
              <a:t> policy or procedure activity-paddles with policy or procedure read examples)</a:t>
            </a:r>
            <a:endParaRPr lang="en-US" dirty="0"/>
          </a:p>
          <a:p>
            <a:pPr eaLnBrk="1" hangingPunct="1">
              <a:spcBef>
                <a:spcPct val="0"/>
              </a:spcBef>
            </a:pP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pPr defTabSz="471145">
              <a:defRPr/>
            </a:pPr>
            <a:fld id="{6B1408A4-5699-4CEA-A87D-0723909B8D36}" type="slidenum">
              <a:rPr lang="en-US">
                <a:solidFill>
                  <a:prstClr val="black"/>
                </a:solidFill>
                <a:latin typeface="Calibri"/>
              </a:rPr>
              <a:pPr defTabSz="471145">
                <a:defRPr/>
              </a:pPr>
              <a:t>24</a:t>
            </a:fld>
            <a:endParaRPr lang="en-US">
              <a:solidFill>
                <a:prstClr val="black"/>
              </a:solidFill>
              <a:latin typeface="Calibri"/>
            </a:endParaRPr>
          </a:p>
        </p:txBody>
      </p:sp>
    </p:spTree>
    <p:extLst>
      <p:ext uri="{BB962C8B-B14F-4D97-AF65-F5344CB8AC3E}">
        <p14:creationId xmlns:p14="http://schemas.microsoft.com/office/powerpoint/2010/main" val="1244292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spcBef>
                <a:spcPct val="0"/>
              </a:spcBef>
              <a:defRPr/>
            </a:pPr>
            <a:r>
              <a:rPr lang="en-US" dirty="0"/>
              <a:t>The connection of policy-to-procedure-to-form raises another important point: policy development needs to be coordinated with the management of procedures and forms. Revisions to old policies may spawn new procedures. New procedures may require revision of old forms or the creation of new forms.</a:t>
            </a:r>
          </a:p>
          <a:p>
            <a:pPr eaLnBrk="1" hangingPunct="1">
              <a:spcBef>
                <a:spcPct val="0"/>
              </a:spcBef>
            </a:pP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pPr defTabSz="471145">
              <a:defRPr/>
            </a:pPr>
            <a:fld id="{6B1408A4-5699-4CEA-A87D-0723909B8D36}" type="slidenum">
              <a:rPr lang="en-US">
                <a:solidFill>
                  <a:prstClr val="black"/>
                </a:solidFill>
                <a:latin typeface="Calibri"/>
              </a:rPr>
              <a:pPr defTabSz="471145">
                <a:defRPr/>
              </a:pPr>
              <a:t>25</a:t>
            </a:fld>
            <a:endParaRPr lang="en-US">
              <a:solidFill>
                <a:prstClr val="black"/>
              </a:solidFill>
              <a:latin typeface="Calibri"/>
            </a:endParaRPr>
          </a:p>
        </p:txBody>
      </p:sp>
    </p:spTree>
    <p:extLst>
      <p:ext uri="{BB962C8B-B14F-4D97-AF65-F5344CB8AC3E}">
        <p14:creationId xmlns:p14="http://schemas.microsoft.com/office/powerpoint/2010/main" val="1244292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spcBef>
                <a:spcPct val="0"/>
              </a:spcBef>
              <a:defRPr/>
            </a:pPr>
            <a:r>
              <a:rPr lang="en-US" dirty="0"/>
              <a:t>Keep your writing simple. Do not use confusing language. Don't make the ordinary seem extraordinary by using big words. Don't obscure meaning by using unfamiliar words and phrases. That approach can frustrate the members or readers who need to know exactly the meaning of the policy. When it comes to writing the policy and procedures, it's best to strive for simplicity.</a:t>
            </a:r>
          </a:p>
          <a:p>
            <a:pPr eaLnBrk="1" hangingPunct="1">
              <a:spcBef>
                <a:spcPct val="0"/>
              </a:spcBef>
            </a:pP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pPr defTabSz="471145">
              <a:defRPr/>
            </a:pPr>
            <a:fld id="{6B1408A4-5699-4CEA-A87D-0723909B8D36}" type="slidenum">
              <a:rPr lang="en-US">
                <a:solidFill>
                  <a:prstClr val="black"/>
                </a:solidFill>
                <a:latin typeface="Calibri"/>
              </a:rPr>
              <a:pPr defTabSz="471145">
                <a:defRPr/>
              </a:pPr>
              <a:t>26</a:t>
            </a:fld>
            <a:endParaRPr lang="en-US">
              <a:solidFill>
                <a:prstClr val="black"/>
              </a:solidFill>
              <a:latin typeface="Calibri"/>
            </a:endParaRPr>
          </a:p>
        </p:txBody>
      </p:sp>
    </p:spTree>
    <p:extLst>
      <p:ext uri="{BB962C8B-B14F-4D97-AF65-F5344CB8AC3E}">
        <p14:creationId xmlns:p14="http://schemas.microsoft.com/office/powerpoint/2010/main" val="1244292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There are five specific steps you can utilize to develop policies and procedures:</a:t>
            </a:r>
          </a:p>
          <a:p>
            <a:pPr eaLnBrk="1" hangingPunct="1"/>
            <a:endParaRPr lang="en-US" dirty="0"/>
          </a:p>
          <a:p>
            <a:pPr eaLnBrk="1" hangingPunct="1">
              <a:buFontTx/>
              <a:buAutoNum type="arabicPeriod"/>
            </a:pPr>
            <a:r>
              <a:rPr lang="en-US" dirty="0"/>
              <a:t>Identify issues</a:t>
            </a:r>
          </a:p>
          <a:p>
            <a:pPr eaLnBrk="1" hangingPunct="1">
              <a:buFontTx/>
              <a:buAutoNum type="arabicPeriod"/>
            </a:pPr>
            <a:r>
              <a:rPr lang="en-US" dirty="0"/>
              <a:t>Draft policy</a:t>
            </a:r>
          </a:p>
          <a:p>
            <a:pPr eaLnBrk="1" hangingPunct="1">
              <a:buFontTx/>
              <a:buAutoNum type="arabicPeriod"/>
            </a:pPr>
            <a:r>
              <a:rPr lang="en-US" dirty="0"/>
              <a:t>Approve policy</a:t>
            </a:r>
          </a:p>
          <a:p>
            <a:pPr eaLnBrk="1" hangingPunct="1">
              <a:buFontTx/>
              <a:buAutoNum type="arabicPeriod"/>
            </a:pPr>
            <a:r>
              <a:rPr lang="en-US" dirty="0"/>
              <a:t>Implement</a:t>
            </a:r>
          </a:p>
          <a:p>
            <a:pPr eaLnBrk="1" hangingPunct="1">
              <a:buFontTx/>
              <a:buAutoNum type="arabicPeriod"/>
            </a:pPr>
            <a:r>
              <a:rPr lang="en-US" dirty="0"/>
              <a:t>Review and evaluate</a:t>
            </a:r>
          </a:p>
          <a:p>
            <a:pPr eaLnBrk="1" hangingPunct="1">
              <a:buFontTx/>
              <a:buAutoNum type="arabicPeriod"/>
            </a:pPr>
            <a:endParaRPr lang="en-US" dirty="0"/>
          </a:p>
          <a:p>
            <a:pPr eaLnBrk="1" hangingPunct="1"/>
            <a:r>
              <a:rPr lang="en-US" dirty="0"/>
              <a:t>Let’s take a close look at the steps.</a:t>
            </a:r>
          </a:p>
          <a:p>
            <a:pPr eaLnBrk="1" hangingPunct="1">
              <a:spcBef>
                <a:spcPct val="0"/>
              </a:spcBef>
            </a:pP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pPr defTabSz="471145">
              <a:defRPr/>
            </a:pPr>
            <a:fld id="{6B1408A4-5699-4CEA-A87D-0723909B8D36}" type="slidenum">
              <a:rPr lang="en-US">
                <a:solidFill>
                  <a:prstClr val="black"/>
                </a:solidFill>
                <a:latin typeface="Calibri"/>
              </a:rPr>
              <a:pPr defTabSz="471145">
                <a:defRPr/>
              </a:pPr>
              <a:t>27</a:t>
            </a:fld>
            <a:endParaRPr lang="en-US">
              <a:solidFill>
                <a:prstClr val="black"/>
              </a:solidFill>
              <a:latin typeface="Calibri"/>
            </a:endParaRPr>
          </a:p>
        </p:txBody>
      </p:sp>
    </p:spTree>
    <p:extLst>
      <p:ext uri="{BB962C8B-B14F-4D97-AF65-F5344CB8AC3E}">
        <p14:creationId xmlns:p14="http://schemas.microsoft.com/office/powerpoint/2010/main" val="6388668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1.  Review underlying concerns. Ask, "Do we have a policy about...?" Then, "Do we need a policy about...?" </a:t>
            </a:r>
          </a:p>
          <a:p>
            <a:pPr eaLnBrk="1" hangingPunct="1"/>
            <a:r>
              <a:rPr lang="en-US" dirty="0"/>
              <a:t>2.  Relate to philosophy, values, mission and goals. If it doesn't help further the mission and goals of the OSRT then it may not be an appropriate issue. </a:t>
            </a:r>
          </a:p>
          <a:p>
            <a:pPr eaLnBrk="1" hangingPunct="1"/>
            <a:r>
              <a:rPr lang="en-US" dirty="0"/>
              <a:t>3.  Collect information that will help you draft the policy. Contact other societies or organizations in the community that have a similar situation. </a:t>
            </a:r>
          </a:p>
          <a:p>
            <a:pPr eaLnBrk="1" hangingPunct="1"/>
            <a:r>
              <a:rPr lang="en-US" dirty="0"/>
              <a:t>4.  Consult with people who will be affected. Get the big picture and remember good policy is based on fact, not opinion. </a:t>
            </a:r>
          </a:p>
          <a:p>
            <a:pPr eaLnBrk="1" hangingPunct="1"/>
            <a:r>
              <a:rPr lang="en-US" dirty="0"/>
              <a:t>5.  Describe desired outcome. What do you want this policy to do when implemented? </a:t>
            </a:r>
          </a:p>
          <a:p>
            <a:pPr eaLnBrk="1" hangingPunct="1"/>
            <a:r>
              <a:rPr lang="en-US" dirty="0"/>
              <a:t>6.  Outline alternatives that will give the desired outcome. </a:t>
            </a:r>
          </a:p>
          <a:p>
            <a:pPr eaLnBrk="1" hangingPunct="1"/>
            <a:r>
              <a:rPr lang="en-US" dirty="0"/>
              <a:t>7   List positive and negative reactions that may occur. Look for weaknesses and limitations. Try to eliminate major gaps. </a:t>
            </a:r>
          </a:p>
          <a:p>
            <a:pPr eaLnBrk="1" hangingPunct="1"/>
            <a:r>
              <a:rPr lang="en-US" dirty="0"/>
              <a:t>8   Choose the best alternative</a:t>
            </a:r>
          </a:p>
          <a:p>
            <a:pPr eaLnBrk="1" hangingPunct="1">
              <a:spcBef>
                <a:spcPct val="0"/>
              </a:spcBef>
            </a:pP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pPr defTabSz="471145">
              <a:defRPr/>
            </a:pPr>
            <a:fld id="{6B1408A4-5699-4CEA-A87D-0723909B8D36}" type="slidenum">
              <a:rPr lang="en-US">
                <a:solidFill>
                  <a:prstClr val="black"/>
                </a:solidFill>
                <a:latin typeface="Calibri"/>
              </a:rPr>
              <a:pPr defTabSz="471145">
                <a:defRPr/>
              </a:pPr>
              <a:t>28</a:t>
            </a:fld>
            <a:endParaRPr lang="en-US">
              <a:solidFill>
                <a:prstClr val="black"/>
              </a:solidFill>
              <a:latin typeface="Calibri"/>
            </a:endParaRPr>
          </a:p>
        </p:txBody>
      </p:sp>
    </p:spTree>
    <p:extLst>
      <p:ext uri="{BB962C8B-B14F-4D97-AF65-F5344CB8AC3E}">
        <p14:creationId xmlns:p14="http://schemas.microsoft.com/office/powerpoint/2010/main" val="6388668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572" indent="-235572">
              <a:buFontTx/>
              <a:buAutoNum type="arabicPeriod"/>
            </a:pPr>
            <a:r>
              <a:rPr lang="en-US" dirty="0"/>
              <a:t>Make it as clear as possible. </a:t>
            </a:r>
          </a:p>
          <a:p>
            <a:pPr marL="235572" indent="-235572">
              <a:buFontTx/>
              <a:buAutoNum type="arabicPeriod"/>
            </a:pPr>
            <a:r>
              <a:rPr lang="en-US" dirty="0"/>
              <a:t>Use plain language. Be brief and to the point. </a:t>
            </a:r>
          </a:p>
          <a:p>
            <a:pPr marL="235572" indent="-235572">
              <a:buFontTx/>
              <a:buAutoNum type="arabicPeriod"/>
            </a:pPr>
            <a:r>
              <a:rPr lang="en-US" dirty="0"/>
              <a:t>Review it with everyone who might be affected by the policy. </a:t>
            </a:r>
          </a:p>
          <a:p>
            <a:pPr marL="235572" indent="-235572">
              <a:buFontTx/>
              <a:buAutoNum type="arabicPeriod"/>
            </a:pPr>
            <a:r>
              <a:rPr lang="en-US" dirty="0"/>
              <a:t>Be certain it is in agreement with bylaws.</a:t>
            </a:r>
          </a:p>
          <a:p>
            <a:pPr eaLnBrk="1" hangingPunct="1"/>
            <a:endParaRPr lang="en-US" dirty="0"/>
          </a:p>
          <a:p>
            <a:pPr eaLnBrk="1" hangingPunct="1">
              <a:spcBef>
                <a:spcPct val="0"/>
              </a:spcBef>
            </a:pP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pPr defTabSz="471145">
              <a:defRPr/>
            </a:pPr>
            <a:fld id="{6B1408A4-5699-4CEA-A87D-0723909B8D36}" type="slidenum">
              <a:rPr lang="en-US">
                <a:solidFill>
                  <a:prstClr val="black"/>
                </a:solidFill>
                <a:latin typeface="Calibri"/>
              </a:rPr>
              <a:pPr defTabSz="471145">
                <a:defRPr/>
              </a:pPr>
              <a:t>29</a:t>
            </a:fld>
            <a:endParaRPr lang="en-US">
              <a:solidFill>
                <a:prstClr val="black"/>
              </a:solidFill>
              <a:latin typeface="Calibri"/>
            </a:endParaRPr>
          </a:p>
        </p:txBody>
      </p:sp>
    </p:spTree>
    <p:extLst>
      <p:ext uri="{BB962C8B-B14F-4D97-AF65-F5344CB8AC3E}">
        <p14:creationId xmlns:p14="http://schemas.microsoft.com/office/powerpoint/2010/main" val="638866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a:rPr>
              <a:t>If you stop and think about why the OSRT should have bylaws, it makes sense that there are rules to help provide structure.. Here are the primary reasons why bylaws are needed. </a:t>
            </a:r>
          </a:p>
          <a:p>
            <a:endParaRPr lang="en-US" dirty="0">
              <a:latin typeface="Times"/>
            </a:endParaRPr>
          </a:p>
          <a:p>
            <a:r>
              <a:rPr lang="en-US" b="1" dirty="0">
                <a:latin typeface="Times"/>
              </a:rPr>
              <a:t>Bylaws provide consistency. </a:t>
            </a:r>
            <a:r>
              <a:rPr lang="en-US" dirty="0">
                <a:latin typeface="Times"/>
              </a:rPr>
              <a:t>Rules that have been documented in the form of bylaws provide consistency. Therefore, emotion and personalities do not interfere with how the OSRT operates. </a:t>
            </a:r>
          </a:p>
          <a:p>
            <a:endParaRPr lang="en-US" dirty="0">
              <a:latin typeface="Times"/>
            </a:endParaRPr>
          </a:p>
          <a:p>
            <a:r>
              <a:rPr lang="en-US" b="1" dirty="0">
                <a:latin typeface="Times"/>
              </a:rPr>
              <a:t>Bylaws should promote efficiency. </a:t>
            </a:r>
            <a:r>
              <a:rPr lang="en-US" b="0" dirty="0">
                <a:latin typeface="Times"/>
              </a:rPr>
              <a:t>OSRT</a:t>
            </a:r>
            <a:r>
              <a:rPr lang="en-US" b="0" baseline="0" dirty="0">
                <a:latin typeface="Times"/>
              </a:rPr>
              <a:t> </a:t>
            </a:r>
            <a:r>
              <a:rPr lang="en-US" dirty="0">
                <a:latin typeface="Times"/>
              </a:rPr>
              <a:t>bylaws include rules for decision making so that we can conduct all of </a:t>
            </a:r>
            <a:r>
              <a:rPr lang="en-US" baseline="0" dirty="0">
                <a:latin typeface="Times"/>
              </a:rPr>
              <a:t>our </a:t>
            </a:r>
            <a:r>
              <a:rPr lang="en-US" dirty="0">
                <a:latin typeface="Times"/>
              </a:rPr>
              <a:t>business as efficiently as possible. </a:t>
            </a:r>
          </a:p>
          <a:p>
            <a:r>
              <a:rPr lang="en-US" dirty="0"/>
              <a:t>The</a:t>
            </a:r>
            <a:r>
              <a:rPr lang="en-US" baseline="0" dirty="0"/>
              <a:t> objectives for part two are to focus on bylaws including a review of what bylaws are used for and why we have bylaws for nonprofit organizations.  </a:t>
            </a:r>
          </a:p>
          <a:p>
            <a:endParaRPr lang="en-US" dirty="0"/>
          </a:p>
        </p:txBody>
      </p:sp>
      <p:sp>
        <p:nvSpPr>
          <p:cNvPr id="4" name="Slide Number Placeholder 3"/>
          <p:cNvSpPr>
            <a:spLocks noGrp="1"/>
          </p:cNvSpPr>
          <p:nvPr>
            <p:ph type="sldNum" sz="quarter" idx="10"/>
          </p:nvPr>
        </p:nvSpPr>
        <p:spPr/>
        <p:txBody>
          <a:bodyPr/>
          <a:lstStyle/>
          <a:p>
            <a:pPr defTabSz="471145">
              <a:defRPr/>
            </a:pPr>
            <a:fld id="{6B1408A4-5699-4CEA-A87D-0723909B8D36}" type="slidenum">
              <a:rPr lang="en-US">
                <a:solidFill>
                  <a:prstClr val="black"/>
                </a:solidFill>
                <a:latin typeface="Calibri"/>
              </a:rPr>
              <a:pPr defTabSz="471145">
                <a:defRPr/>
              </a:pPr>
              <a:t>3</a:t>
            </a:fld>
            <a:endParaRPr lang="en-US">
              <a:solidFill>
                <a:prstClr val="black"/>
              </a:solidFill>
              <a:latin typeface="Calibri"/>
            </a:endParaRPr>
          </a:p>
        </p:txBody>
      </p:sp>
    </p:spTree>
    <p:extLst>
      <p:ext uri="{BB962C8B-B14F-4D97-AF65-F5344CB8AC3E}">
        <p14:creationId xmlns:p14="http://schemas.microsoft.com/office/powerpoint/2010/main" val="26707617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572" indent="-235572">
              <a:buFontTx/>
              <a:buAutoNum type="arabicPeriod"/>
            </a:pPr>
            <a:r>
              <a:rPr lang="en-US" dirty="0"/>
              <a:t>Directors approve policy at a regular meeting. </a:t>
            </a:r>
          </a:p>
          <a:p>
            <a:pPr marL="235572" indent="-235572">
              <a:buFontTx/>
              <a:buAutoNum type="arabicPeriod"/>
            </a:pPr>
            <a:r>
              <a:rPr lang="en-US" dirty="0"/>
              <a:t>Record it in the minutes</a:t>
            </a:r>
          </a:p>
          <a:p>
            <a:pPr marL="235572" indent="-235572">
              <a:buFontTx/>
              <a:buAutoNum type="arabicPeriod"/>
            </a:pPr>
            <a:r>
              <a:rPr lang="en-US" dirty="0"/>
              <a:t>Add updates to Policy and Procedure Manual.</a:t>
            </a:r>
          </a:p>
          <a:p>
            <a:pPr eaLnBrk="1" hangingPunct="1"/>
            <a:endParaRPr lang="en-US" dirty="0"/>
          </a:p>
          <a:p>
            <a:pPr eaLnBrk="1" hangingPunct="1">
              <a:spcBef>
                <a:spcPct val="0"/>
              </a:spcBef>
            </a:pP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pPr defTabSz="471145">
              <a:defRPr/>
            </a:pPr>
            <a:fld id="{6B1408A4-5699-4CEA-A87D-0723909B8D36}" type="slidenum">
              <a:rPr lang="en-US">
                <a:solidFill>
                  <a:prstClr val="black"/>
                </a:solidFill>
                <a:latin typeface="Calibri"/>
              </a:rPr>
              <a:pPr defTabSz="471145">
                <a:defRPr/>
              </a:pPr>
              <a:t>30</a:t>
            </a:fld>
            <a:endParaRPr lang="en-US">
              <a:solidFill>
                <a:prstClr val="black"/>
              </a:solidFill>
              <a:latin typeface="Calibri"/>
            </a:endParaRPr>
          </a:p>
        </p:txBody>
      </p:sp>
    </p:spTree>
    <p:extLst>
      <p:ext uri="{BB962C8B-B14F-4D97-AF65-F5344CB8AC3E}">
        <p14:creationId xmlns:p14="http://schemas.microsoft.com/office/powerpoint/2010/main" val="6388668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a:p>
            <a:pPr marL="235572" indent="-235572">
              <a:buFont typeface="Calibri" pitchFamily="34" charset="0"/>
              <a:buAutoNum type="arabicPeriod"/>
            </a:pPr>
            <a:r>
              <a:rPr lang="en-US" dirty="0"/>
              <a:t>Communicate policy to everyone who is affected</a:t>
            </a:r>
          </a:p>
          <a:p>
            <a:pPr marL="235572" indent="-235572">
              <a:buFont typeface="Calibri" pitchFamily="34" charset="0"/>
              <a:buAutoNum type="arabicPeriod"/>
            </a:pPr>
            <a:r>
              <a:rPr lang="en-US" dirty="0"/>
              <a:t>Put into action</a:t>
            </a:r>
          </a:p>
          <a:p>
            <a:pPr eaLnBrk="1" hangingPunct="1"/>
            <a:endParaRPr lang="en-US" dirty="0"/>
          </a:p>
          <a:p>
            <a:pPr eaLnBrk="1" hangingPunct="1">
              <a:spcBef>
                <a:spcPct val="0"/>
              </a:spcBef>
            </a:pP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pPr defTabSz="471145">
              <a:defRPr/>
            </a:pPr>
            <a:fld id="{6B1408A4-5699-4CEA-A87D-0723909B8D36}" type="slidenum">
              <a:rPr lang="en-US">
                <a:solidFill>
                  <a:prstClr val="black"/>
                </a:solidFill>
                <a:latin typeface="Calibri"/>
              </a:rPr>
              <a:pPr defTabSz="471145">
                <a:defRPr/>
              </a:pPr>
              <a:t>31</a:t>
            </a:fld>
            <a:endParaRPr lang="en-US">
              <a:solidFill>
                <a:prstClr val="black"/>
              </a:solidFill>
              <a:latin typeface="Calibri"/>
            </a:endParaRPr>
          </a:p>
        </p:txBody>
      </p:sp>
    </p:spTree>
    <p:extLst>
      <p:ext uri="{BB962C8B-B14F-4D97-AF65-F5344CB8AC3E}">
        <p14:creationId xmlns:p14="http://schemas.microsoft.com/office/powerpoint/2010/main" val="6388668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572" indent="-235572">
              <a:buFont typeface="Calibri" pitchFamily="34" charset="0"/>
              <a:buAutoNum type="arabicPeriod"/>
            </a:pPr>
            <a:r>
              <a:rPr lang="en-US" dirty="0"/>
              <a:t>Review regularly</a:t>
            </a:r>
          </a:p>
          <a:p>
            <a:pPr marL="235572" indent="-235572">
              <a:buFont typeface="Calibri" pitchFamily="34" charset="0"/>
              <a:buAutoNum type="arabicPeriod"/>
            </a:pPr>
            <a:r>
              <a:rPr lang="en-US" dirty="0"/>
              <a:t>Does everyone understand the policy as written? </a:t>
            </a:r>
          </a:p>
          <a:p>
            <a:pPr marL="235572" indent="-235572">
              <a:buFont typeface="Calibri" pitchFamily="34" charset="0"/>
              <a:buAutoNum type="arabicPeriod"/>
            </a:pPr>
            <a:r>
              <a:rPr lang="en-US" dirty="0"/>
              <a:t>Is it working? </a:t>
            </a:r>
          </a:p>
          <a:p>
            <a:pPr marL="235572" indent="-235572">
              <a:buFont typeface="Calibri" pitchFamily="34" charset="0"/>
              <a:buAutoNum type="arabicPeriod"/>
            </a:pPr>
            <a:r>
              <a:rPr lang="en-US" dirty="0"/>
              <a:t>Adapt to meet changing situations</a:t>
            </a:r>
          </a:p>
          <a:p>
            <a:pPr eaLnBrk="1" hangingPunct="1"/>
            <a:endParaRPr lang="en-US" dirty="0"/>
          </a:p>
          <a:p>
            <a:pPr eaLnBrk="1" hangingPunct="1">
              <a:spcBef>
                <a:spcPct val="0"/>
              </a:spcBef>
            </a:pP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pPr defTabSz="471145">
              <a:defRPr/>
            </a:pPr>
            <a:fld id="{6B1408A4-5699-4CEA-A87D-0723909B8D36}" type="slidenum">
              <a:rPr lang="en-US">
                <a:solidFill>
                  <a:prstClr val="black"/>
                </a:solidFill>
                <a:latin typeface="Calibri"/>
              </a:rPr>
              <a:pPr defTabSz="471145">
                <a:defRPr/>
              </a:pPr>
              <a:t>32</a:t>
            </a:fld>
            <a:endParaRPr lang="en-US">
              <a:solidFill>
                <a:prstClr val="black"/>
              </a:solidFill>
              <a:latin typeface="Calibri"/>
            </a:endParaRPr>
          </a:p>
        </p:txBody>
      </p:sp>
    </p:spTree>
    <p:extLst>
      <p:ext uri="{BB962C8B-B14F-4D97-AF65-F5344CB8AC3E}">
        <p14:creationId xmlns:p14="http://schemas.microsoft.com/office/powerpoint/2010/main" val="6388668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dirty="0"/>
              <a:t>The Board of Directors</a:t>
            </a:r>
            <a:r>
              <a:rPr lang="en-US" baseline="0" dirty="0"/>
              <a:t> of this Society should consist of eleven (11) members consisting of the following:</a:t>
            </a:r>
          </a:p>
          <a:p>
            <a:pPr eaLnBrk="1" hangingPunct="1">
              <a:lnSpc>
                <a:spcPct val="90000"/>
              </a:lnSpc>
            </a:pPr>
            <a:r>
              <a:rPr lang="en-US" baseline="0" dirty="0"/>
              <a:t>President Elect, President, Junior Chairperson, Senior Chairperson, six (6) members at-large,  and one (1) radiologic sciences/medical imaging student</a:t>
            </a:r>
            <a:endParaRPr lang="en-US" dirty="0"/>
          </a:p>
          <a:p>
            <a:pPr eaLnBrk="1" hangingPunct="1"/>
            <a:endParaRPr lang="en-US" dirty="0"/>
          </a:p>
          <a:p>
            <a:pPr eaLnBrk="1" hangingPunct="1">
              <a:spcBef>
                <a:spcPct val="0"/>
              </a:spcBef>
            </a:pP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pPr defTabSz="471145">
              <a:defRPr/>
            </a:pPr>
            <a:fld id="{6B1408A4-5699-4CEA-A87D-0723909B8D36}" type="slidenum">
              <a:rPr lang="en-US">
                <a:solidFill>
                  <a:prstClr val="black"/>
                </a:solidFill>
                <a:latin typeface="Calibri"/>
              </a:rPr>
              <a:pPr defTabSz="471145">
                <a:defRPr/>
              </a:pPr>
              <a:t>33</a:t>
            </a:fld>
            <a:endParaRPr lang="en-US">
              <a:solidFill>
                <a:prstClr val="black"/>
              </a:solidFill>
              <a:latin typeface="Calibri"/>
            </a:endParaRPr>
          </a:p>
        </p:txBody>
      </p:sp>
    </p:spTree>
    <p:extLst>
      <p:ext uri="{BB962C8B-B14F-4D97-AF65-F5344CB8AC3E}">
        <p14:creationId xmlns:p14="http://schemas.microsoft.com/office/powerpoint/2010/main" val="11855249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Annual Board Assessment is designed to help evaluate how well the OSRT Board of Directors is functioning and to identify areas where the Board might improve its performance.</a:t>
            </a:r>
          </a:p>
          <a:p>
            <a:r>
              <a:rPr lang="en-US" dirty="0"/>
              <a:t>Only the current Board</a:t>
            </a:r>
            <a:r>
              <a:rPr lang="en-US" baseline="0" dirty="0"/>
              <a:t> of Directors completes the Annual Board Assessment no later than March. The results are discussed in Executive Session at the beginning of the Pre-Annual Board Meeting. </a:t>
            </a:r>
          </a:p>
          <a:p>
            <a:r>
              <a:rPr lang="en-US" baseline="0" dirty="0"/>
              <a:t>Executive Session is a special closed meeting of the Board. These sessions are often used to address issues involving privileged information and matters. The Board may wish to invite individuals with expertise regarding the privileged information to discuss key content. </a:t>
            </a:r>
          </a:p>
          <a:p>
            <a:endParaRPr lang="en-US" dirty="0"/>
          </a:p>
          <a:p>
            <a:r>
              <a:rPr lang="en-US" dirty="0"/>
              <a:t>The Board Meeting Assessment is designed to assess the OSRT</a:t>
            </a:r>
            <a:r>
              <a:rPr lang="en-US" baseline="0" dirty="0"/>
              <a:t> Board of Directors’ meetings and identify where the Board might improve its performance. </a:t>
            </a:r>
          </a:p>
          <a:p>
            <a:r>
              <a:rPr lang="en-US" baseline="0" dirty="0"/>
              <a:t>Following every Board meeting the assessment is sent out electronically with the results being reviewed and discussed at the beginning of the next Board meeting. </a:t>
            </a:r>
            <a:endParaRPr lang="en-US" dirty="0"/>
          </a:p>
          <a:p>
            <a:pPr eaLnBrk="1" hangingPunct="1"/>
            <a:endParaRPr lang="en-US" dirty="0"/>
          </a:p>
          <a:p>
            <a:pPr eaLnBrk="1" hangingPunct="1">
              <a:spcBef>
                <a:spcPct val="0"/>
              </a:spcBef>
            </a:pP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pPr defTabSz="471145">
              <a:defRPr/>
            </a:pPr>
            <a:fld id="{6B1408A4-5699-4CEA-A87D-0723909B8D36}" type="slidenum">
              <a:rPr lang="en-US">
                <a:solidFill>
                  <a:prstClr val="black"/>
                </a:solidFill>
                <a:latin typeface="Calibri"/>
              </a:rPr>
              <a:pPr defTabSz="471145">
                <a:defRPr/>
              </a:pPr>
              <a:t>34</a:t>
            </a:fld>
            <a:endParaRPr lang="en-US">
              <a:solidFill>
                <a:prstClr val="black"/>
              </a:solidFill>
              <a:latin typeface="Calibri"/>
            </a:endParaRPr>
          </a:p>
        </p:txBody>
      </p:sp>
    </p:spTree>
    <p:extLst>
      <p:ext uri="{BB962C8B-B14F-4D97-AF65-F5344CB8AC3E}">
        <p14:creationId xmlns:p14="http://schemas.microsoft.com/office/powerpoint/2010/main" val="11855249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Standing</a:t>
            </a:r>
            <a:r>
              <a:rPr lang="en-US" baseline="0" dirty="0"/>
              <a:t> committees : Executive, Health Policy, Education (Annual Meeting Committee), Nominations, Marketing and Sales, Technology and Innovations, Quiz Bowl, Editorial Review Board, Minutes, and Membership.</a:t>
            </a:r>
          </a:p>
          <a:p>
            <a:r>
              <a:rPr lang="en-US" baseline="0" dirty="0"/>
              <a:t>Appointees: Volunteer, Historian, Student Liaison, Editors, Annual Meeting Co-Chairs, Resolutions, Parliamentarian, Sergeant-At-Arms, Recording Secretary, Member At-Large for Minutes Committee, and Photographer.</a:t>
            </a:r>
            <a:endParaRPr lang="en-US" dirty="0"/>
          </a:p>
          <a:p>
            <a:pPr eaLnBrk="1" hangingPunct="1">
              <a:spcBef>
                <a:spcPct val="0"/>
              </a:spcBef>
            </a:pP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pPr defTabSz="471145">
              <a:defRPr/>
            </a:pPr>
            <a:fld id="{6B1408A4-5699-4CEA-A87D-0723909B8D36}" type="slidenum">
              <a:rPr lang="en-US">
                <a:solidFill>
                  <a:prstClr val="black"/>
                </a:solidFill>
                <a:latin typeface="Calibri"/>
              </a:rPr>
              <a:pPr defTabSz="471145">
                <a:defRPr/>
              </a:pPr>
              <a:t>35</a:t>
            </a:fld>
            <a:endParaRPr lang="en-US">
              <a:solidFill>
                <a:prstClr val="black"/>
              </a:solidFill>
              <a:latin typeface="Calibri"/>
            </a:endParaRPr>
          </a:p>
        </p:txBody>
      </p:sp>
    </p:spTree>
    <p:extLst>
      <p:ext uri="{BB962C8B-B14F-4D97-AF65-F5344CB8AC3E}">
        <p14:creationId xmlns:p14="http://schemas.microsoft.com/office/powerpoint/2010/main" val="11855249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OSRT has three independent contractors: Executive Secretary, Financial Manager, and Legislative Consultant.</a:t>
            </a:r>
          </a:p>
          <a:p>
            <a:r>
              <a:rPr lang="en-US" baseline="0" dirty="0"/>
              <a:t>Executive Secretary has oversight for membership data, assists with the Annual Meeting, interacts with the ASRT and the membership and general public, maintenance of OSRT records, etc.</a:t>
            </a:r>
          </a:p>
          <a:p>
            <a:r>
              <a:rPr lang="en-US" baseline="0" dirty="0"/>
              <a:t>Financial Manager is responsible for maintaining financial records and accounts on behalf of the OSRT and the OSRTERF.</a:t>
            </a:r>
          </a:p>
          <a:p>
            <a:r>
              <a:rPr lang="en-US" baseline="0" dirty="0"/>
              <a:t>Legislative Consultant monitors state and federal regulations and statutes related to healthcare and provides input to the Board of Directors.</a:t>
            </a:r>
            <a:endParaRPr lang="en-US" dirty="0"/>
          </a:p>
          <a:p>
            <a:pPr eaLnBrk="1" hangingPunct="1"/>
            <a:endParaRPr lang="en-US" dirty="0"/>
          </a:p>
          <a:p>
            <a:pPr eaLnBrk="1" hangingPunct="1">
              <a:spcBef>
                <a:spcPct val="0"/>
              </a:spcBef>
            </a:pP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pPr defTabSz="471145">
              <a:defRPr/>
            </a:pPr>
            <a:fld id="{6B1408A4-5699-4CEA-A87D-0723909B8D36}" type="slidenum">
              <a:rPr lang="en-US">
                <a:solidFill>
                  <a:prstClr val="black"/>
                </a:solidFill>
                <a:latin typeface="Calibri"/>
              </a:rPr>
              <a:pPr defTabSz="471145">
                <a:defRPr/>
              </a:pPr>
              <a:t>36</a:t>
            </a:fld>
            <a:endParaRPr lang="en-US">
              <a:solidFill>
                <a:prstClr val="black"/>
              </a:solidFill>
              <a:latin typeface="Calibri"/>
            </a:endParaRPr>
          </a:p>
        </p:txBody>
      </p:sp>
    </p:spTree>
    <p:extLst>
      <p:ext uri="{BB962C8B-B14F-4D97-AF65-F5344CB8AC3E}">
        <p14:creationId xmlns:p14="http://schemas.microsoft.com/office/powerpoint/2010/main" val="11855249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program is designed to develop and enhance professional leadership skills by mentoring student leaders to be actively involved in the OSRT and the profession.</a:t>
            </a:r>
          </a:p>
          <a:p>
            <a:r>
              <a:rPr lang="en-US" baseline="0" dirty="0"/>
              <a:t>Currently four students are chosen to participate in the program with one being appointed with full voting privileges on the Board of Directors. This is a selective program. </a:t>
            </a:r>
            <a:endParaRPr lang="en-US" dirty="0"/>
          </a:p>
          <a:p>
            <a:pPr eaLnBrk="1" hangingPunct="1"/>
            <a:endParaRPr lang="en-US" dirty="0"/>
          </a:p>
          <a:p>
            <a:pPr eaLnBrk="1" hangingPunct="1">
              <a:spcBef>
                <a:spcPct val="0"/>
              </a:spcBef>
            </a:pP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pPr defTabSz="471145">
              <a:defRPr/>
            </a:pPr>
            <a:fld id="{6B1408A4-5699-4CEA-A87D-0723909B8D36}" type="slidenum">
              <a:rPr lang="en-US">
                <a:solidFill>
                  <a:prstClr val="black"/>
                </a:solidFill>
                <a:latin typeface="Calibri"/>
              </a:rPr>
              <a:pPr defTabSz="471145">
                <a:defRPr/>
              </a:pPr>
              <a:t>37</a:t>
            </a:fld>
            <a:endParaRPr lang="en-US">
              <a:solidFill>
                <a:prstClr val="black"/>
              </a:solidFill>
              <a:latin typeface="Calibri"/>
            </a:endParaRPr>
          </a:p>
        </p:txBody>
      </p:sp>
    </p:spTree>
    <p:extLst>
      <p:ext uri="{BB962C8B-B14F-4D97-AF65-F5344CB8AC3E}">
        <p14:creationId xmlns:p14="http://schemas.microsoft.com/office/powerpoint/2010/main" val="11855249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a:p>
            <a:pPr eaLnBrk="1" hangingPunct="1"/>
            <a:r>
              <a:rPr lang="en-US" dirty="0"/>
              <a:t>This Whistleblower Policy of the</a:t>
            </a:r>
            <a:r>
              <a:rPr lang="en-US" baseline="0" dirty="0"/>
              <a:t> OSRT</a:t>
            </a:r>
            <a:r>
              <a:rPr lang="en-US" dirty="0"/>
              <a:t>: (1) encourages independent</a:t>
            </a:r>
            <a:r>
              <a:rPr lang="en-US" baseline="0" dirty="0"/>
              <a:t> contractors</a:t>
            </a:r>
            <a:r>
              <a:rPr lang="en-US" dirty="0"/>
              <a:t> and volunteers to come forward with credible information on illegal practices or serious violations of adopted policies of the OSRT (2) specifies that the OSRT will protect the person from retaliation; and (3) identifies where such information can be reported</a:t>
            </a:r>
          </a:p>
          <a:p>
            <a:pPr eaLnBrk="1" hangingPunct="1"/>
            <a:endParaRPr lang="en-US" dirty="0"/>
          </a:p>
          <a:p>
            <a:pPr eaLnBrk="1" hangingPunct="1"/>
            <a:r>
              <a:rPr lang="en-US" dirty="0"/>
              <a:t>Complaints, reports or inquiries may be made under this policy on a confidential or anonymous basis. They should describe in detail the specific facts demonstrating the basis for the complaints, reports or inquiries. They should be directed to the OSRT’s Executive Secretary</a:t>
            </a:r>
            <a:r>
              <a:rPr lang="en-US" baseline="0" dirty="0"/>
              <a:t> or Senior C</a:t>
            </a:r>
            <a:r>
              <a:rPr lang="en-US" dirty="0"/>
              <a:t>hairman of the board of directors; if both of whose persons are implicated in the complaint, report or inquiry, it should be directed to the President and</a:t>
            </a:r>
            <a:r>
              <a:rPr lang="en-US" baseline="0" dirty="0"/>
              <a:t> Financial Manager.</a:t>
            </a:r>
            <a:r>
              <a:rPr lang="en-US" dirty="0"/>
              <a:t> The OSRT will conduct a prompt, discreet, and objective review or investigation. Staff or volunteers must recognize that the OSRT may be unable to fully evaluate a vague or general complaint, report or inquiry that is made anonymously</a:t>
            </a:r>
          </a:p>
          <a:p>
            <a:pPr eaLnBrk="1" hangingPunct="1"/>
            <a:endParaRPr lang="en-US" dirty="0"/>
          </a:p>
          <a:p>
            <a:pPr eaLnBrk="1" hangingPunct="1"/>
            <a:r>
              <a:rPr lang="en-US" dirty="0"/>
              <a:t>Every</a:t>
            </a:r>
            <a:r>
              <a:rPr lang="en-US" baseline="0" dirty="0"/>
              <a:t> Board member signs this policy on an annual basis. </a:t>
            </a:r>
            <a:endParaRPr lang="en-US" dirty="0"/>
          </a:p>
          <a:p>
            <a:pPr eaLnBrk="1" hangingPunct="1">
              <a:spcBef>
                <a:spcPct val="0"/>
              </a:spcBef>
            </a:pPr>
            <a:endParaRPr lang="en-US" dirty="0">
              <a:ea typeface="ＭＳ Ｐゴシック" pitchFamily="34" charset="-128"/>
            </a:endParaRPr>
          </a:p>
          <a:p>
            <a:pPr eaLnBrk="1" hangingPunct="1">
              <a:spcBef>
                <a:spcPct val="0"/>
              </a:spcBef>
            </a:pPr>
            <a:r>
              <a:rPr lang="en-US" dirty="0">
                <a:ea typeface="ＭＳ Ｐゴシック" pitchFamily="34" charset="-128"/>
              </a:rPr>
              <a:t>Record maintained by Exec Secretary</a:t>
            </a:r>
          </a:p>
        </p:txBody>
      </p:sp>
      <p:sp>
        <p:nvSpPr>
          <p:cNvPr id="4" name="Slide Number Placeholder 3"/>
          <p:cNvSpPr>
            <a:spLocks noGrp="1"/>
          </p:cNvSpPr>
          <p:nvPr>
            <p:ph type="sldNum" sz="quarter" idx="10"/>
          </p:nvPr>
        </p:nvSpPr>
        <p:spPr/>
        <p:txBody>
          <a:bodyPr/>
          <a:lstStyle/>
          <a:p>
            <a:pPr defTabSz="471145">
              <a:defRPr/>
            </a:pPr>
            <a:fld id="{6B1408A4-5699-4CEA-A87D-0723909B8D36}" type="slidenum">
              <a:rPr lang="en-US">
                <a:solidFill>
                  <a:prstClr val="black"/>
                </a:solidFill>
                <a:latin typeface="Calibri"/>
              </a:rPr>
              <a:pPr defTabSz="471145">
                <a:defRPr/>
              </a:pPr>
              <a:t>38</a:t>
            </a:fld>
            <a:endParaRPr lang="en-US">
              <a:solidFill>
                <a:prstClr val="black"/>
              </a:solidFill>
              <a:latin typeface="Calibri"/>
            </a:endParaRPr>
          </a:p>
        </p:txBody>
      </p:sp>
    </p:spTree>
    <p:extLst>
      <p:ext uri="{BB962C8B-B14F-4D97-AF65-F5344CB8AC3E}">
        <p14:creationId xmlns:p14="http://schemas.microsoft.com/office/powerpoint/2010/main" val="11855249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This policy outlines the control of retention and disposal of Society</a:t>
            </a:r>
            <a:r>
              <a:rPr lang="en-US" baseline="0" dirty="0"/>
              <a:t> records. The policy includes a specific schedule related to the maintenance and destruction of documents. </a:t>
            </a:r>
            <a:endParaRPr lang="en-US" dirty="0"/>
          </a:p>
          <a:p>
            <a:pPr eaLnBrk="1" hangingPunct="1"/>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pPr defTabSz="471145">
              <a:defRPr/>
            </a:pPr>
            <a:fld id="{6B1408A4-5699-4CEA-A87D-0723909B8D36}" type="slidenum">
              <a:rPr lang="en-US">
                <a:solidFill>
                  <a:prstClr val="black"/>
                </a:solidFill>
                <a:latin typeface="Calibri"/>
              </a:rPr>
              <a:pPr defTabSz="471145">
                <a:defRPr/>
              </a:pPr>
              <a:t>39</a:t>
            </a:fld>
            <a:endParaRPr lang="en-US">
              <a:solidFill>
                <a:prstClr val="black"/>
              </a:solidFill>
              <a:latin typeface="Calibri"/>
            </a:endParaRPr>
          </a:p>
        </p:txBody>
      </p:sp>
    </p:spTree>
    <p:extLst>
      <p:ext uri="{BB962C8B-B14F-4D97-AF65-F5344CB8AC3E}">
        <p14:creationId xmlns:p14="http://schemas.microsoft.com/office/powerpoint/2010/main" val="1185524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a:rPr>
              <a:t>Bylaws also provide protection</a:t>
            </a:r>
            <a:r>
              <a:rPr lang="en-US" dirty="0">
                <a:latin typeface="Times"/>
              </a:rPr>
              <a:t>. Strong bylaws help protect the OSRT from internal conflict, financial risk and mission creep by defining the decision-making process and responsibilities. </a:t>
            </a:r>
          </a:p>
          <a:p>
            <a:endParaRPr lang="en-US" b="1" dirty="0">
              <a:latin typeface="Times"/>
            </a:endParaRPr>
          </a:p>
          <a:p>
            <a:r>
              <a:rPr lang="en-US" b="1" dirty="0">
                <a:latin typeface="Times"/>
              </a:rPr>
              <a:t>Bylaws validate legitimacy</a:t>
            </a:r>
            <a:r>
              <a:rPr lang="en-US" dirty="0">
                <a:latin typeface="Times"/>
              </a:rPr>
              <a:t>. A strong set of bylaws is a sign that the OSRT takes itself seriously. Bylaws give the members assurance of the OSRT’s mission, structure and policies. </a:t>
            </a:r>
          </a:p>
          <a:p>
            <a:r>
              <a:rPr lang="en-US" dirty="0"/>
              <a:t>The</a:t>
            </a:r>
            <a:r>
              <a:rPr lang="en-US" baseline="0" dirty="0"/>
              <a:t> objectives for part two are to focus on bylaws including a review of what bylaws are used for and why we have bylaws for nonprofit organizations.  </a:t>
            </a:r>
          </a:p>
          <a:p>
            <a:endParaRPr lang="en-US" dirty="0"/>
          </a:p>
        </p:txBody>
      </p:sp>
      <p:sp>
        <p:nvSpPr>
          <p:cNvPr id="4" name="Slide Number Placeholder 3"/>
          <p:cNvSpPr>
            <a:spLocks noGrp="1"/>
          </p:cNvSpPr>
          <p:nvPr>
            <p:ph type="sldNum" sz="quarter" idx="10"/>
          </p:nvPr>
        </p:nvSpPr>
        <p:spPr/>
        <p:txBody>
          <a:bodyPr/>
          <a:lstStyle/>
          <a:p>
            <a:pPr defTabSz="471145">
              <a:defRPr/>
            </a:pPr>
            <a:fld id="{6B1408A4-5699-4CEA-A87D-0723909B8D36}" type="slidenum">
              <a:rPr lang="en-US">
                <a:solidFill>
                  <a:prstClr val="black"/>
                </a:solidFill>
                <a:latin typeface="Calibri"/>
              </a:rPr>
              <a:pPr defTabSz="471145">
                <a:defRPr/>
              </a:pPr>
              <a:t>4</a:t>
            </a:fld>
            <a:endParaRPr lang="en-US">
              <a:solidFill>
                <a:prstClr val="black"/>
              </a:solidFill>
              <a:latin typeface="Calibri"/>
            </a:endParaRPr>
          </a:p>
        </p:txBody>
      </p:sp>
    </p:spTree>
    <p:extLst>
      <p:ext uri="{BB962C8B-B14F-4D97-AF65-F5344CB8AC3E}">
        <p14:creationId xmlns:p14="http://schemas.microsoft.com/office/powerpoint/2010/main" val="26707617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As a member of the board of directors, members have a fiduciary duty of care to the OSRT. This includes a duty of confidentiality. All information and documentation that members receive from OSRT should be treated with strict confidentiality. Neither the contents nor the existence of this information or documentation will be shared with anyone other than the officers, directors, employees and authorized agents of OSRT. </a:t>
            </a:r>
          </a:p>
          <a:p>
            <a:pPr eaLnBrk="1" hangingPunct="1"/>
            <a:endParaRPr lang="en-US" dirty="0"/>
          </a:p>
          <a:p>
            <a:pPr eaLnBrk="1" hangingPunct="1"/>
            <a:r>
              <a:rPr lang="en-US" dirty="0"/>
              <a:t>The policy should also address conflicts of interest issues that occur when a transaction or relationship conflicts with the board members obligations owed to the organization.</a:t>
            </a:r>
          </a:p>
          <a:p>
            <a:pPr eaLnBrk="1" hangingPunct="1"/>
            <a:endParaRPr lang="en-US" dirty="0"/>
          </a:p>
          <a:p>
            <a:pPr eaLnBrk="1" hangingPunct="1"/>
            <a:r>
              <a:rPr lang="en-US" dirty="0"/>
              <a:t>The policy should be provided to all members of the board and they should be required to sign and acknowledge the disclosure.</a:t>
            </a:r>
          </a:p>
          <a:p>
            <a:pPr eaLnBrk="1" hangingPunct="1"/>
            <a:endParaRPr lang="en-US" dirty="0"/>
          </a:p>
          <a:p>
            <a:pPr eaLnBrk="1" hangingPunct="1"/>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pPr defTabSz="471145">
              <a:defRPr/>
            </a:pPr>
            <a:fld id="{6B1408A4-5699-4CEA-A87D-0723909B8D36}" type="slidenum">
              <a:rPr lang="en-US">
                <a:solidFill>
                  <a:prstClr val="black"/>
                </a:solidFill>
                <a:latin typeface="Calibri"/>
              </a:rPr>
              <a:pPr defTabSz="471145">
                <a:defRPr/>
              </a:pPr>
              <a:t>40</a:t>
            </a:fld>
            <a:endParaRPr lang="en-US">
              <a:solidFill>
                <a:prstClr val="black"/>
              </a:solidFill>
              <a:latin typeface="Calibri"/>
            </a:endParaRPr>
          </a:p>
        </p:txBody>
      </p:sp>
    </p:spTree>
    <p:extLst>
      <p:ext uri="{BB962C8B-B14F-4D97-AF65-F5344CB8AC3E}">
        <p14:creationId xmlns:p14="http://schemas.microsoft.com/office/powerpoint/2010/main" val="11855249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spcBef>
                <a:spcPct val="0"/>
              </a:spcBef>
              <a:defRPr/>
            </a:pPr>
            <a:r>
              <a:rPr lang="en-US" dirty="0">
                <a:ea typeface="ＭＳ Ｐゴシック" pitchFamily="34" charset="-128"/>
              </a:rPr>
              <a:t>Let’s begin by exploring the purpose of having a board of directors.</a:t>
            </a:r>
          </a:p>
          <a:p>
            <a:pPr defTabSz="942289">
              <a:spcBef>
                <a:spcPct val="0"/>
              </a:spcBef>
              <a:defRPr/>
            </a:pPr>
            <a:endParaRPr lang="en-US" dirty="0">
              <a:ea typeface="ＭＳ Ｐゴシック" pitchFamily="34" charset="-128"/>
            </a:endParaRPr>
          </a:p>
          <a:p>
            <a:pPr eaLnBrk="1" hangingPunct="1">
              <a:spcBef>
                <a:spcPct val="0"/>
              </a:spcBef>
            </a:pPr>
            <a:r>
              <a:rPr lang="en-US" altLang="en-US" dirty="0"/>
              <a:t>The </a:t>
            </a:r>
            <a:r>
              <a:rPr lang="en-US" altLang="en-US" dirty="0" err="1"/>
              <a:t>BoD</a:t>
            </a:r>
            <a:r>
              <a:rPr lang="en-US" altLang="en-US" dirty="0"/>
              <a:t> meet four times per year.  In addition there is a Business meeting held at the annual meeting for the membership.  This meeting recesses until the banquet which concludes the business of the society for one year.  A new president usually begins his/her term at the conclusion of the Banquet.  </a:t>
            </a:r>
          </a:p>
          <a:p>
            <a:pPr eaLnBrk="1" hangingPunct="1">
              <a:spcBef>
                <a:spcPct val="0"/>
              </a:spcBef>
            </a:pPr>
            <a:r>
              <a:rPr lang="en-US" altLang="en-US" dirty="0"/>
              <a:t>The </a:t>
            </a:r>
            <a:r>
              <a:rPr lang="en-US" altLang="en-US" dirty="0" err="1"/>
              <a:t>BoD</a:t>
            </a:r>
            <a:r>
              <a:rPr lang="en-US" altLang="en-US" dirty="0"/>
              <a:t> usually meet four other times during the year.  There are two mid-year board meetings, one pre-annual and one post-annual.  The pre-annual meeting is to discuss any final preparation for business for the annual meeting.    The post-annual meeting is to assess the annual meeting.</a:t>
            </a:r>
          </a:p>
          <a:p>
            <a:pPr eaLnBrk="1" hangingPunct="1">
              <a:spcBef>
                <a:spcPct val="0"/>
              </a:spcBef>
            </a:pPr>
            <a:r>
              <a:rPr lang="en-US" altLang="en-US" dirty="0"/>
              <a:t>The length of meeting runs approximately 7 hours.  </a:t>
            </a:r>
          </a:p>
          <a:p>
            <a:pPr defTabSz="942289">
              <a:spcBef>
                <a:spcPct val="0"/>
              </a:spcBef>
              <a:defRPr/>
            </a:pPr>
            <a:endParaRPr lang="en-US" dirty="0">
              <a:ea typeface="ＭＳ Ｐゴシック" pitchFamily="34" charset="-128"/>
            </a:endParaRPr>
          </a:p>
          <a:p>
            <a:pPr eaLnBrk="1" hangingPunct="1">
              <a:spcBef>
                <a:spcPct val="0"/>
              </a:spcBef>
            </a:pP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pPr defTabSz="471145">
              <a:defRPr/>
            </a:pPr>
            <a:fld id="{6B1408A4-5699-4CEA-A87D-0723909B8D36}" type="slidenum">
              <a:rPr lang="en-US">
                <a:solidFill>
                  <a:prstClr val="black"/>
                </a:solidFill>
                <a:latin typeface="Calibri"/>
              </a:rPr>
              <a:pPr defTabSz="471145">
                <a:defRPr/>
              </a:pPr>
              <a:t>41</a:t>
            </a:fld>
            <a:endParaRPr lang="en-US">
              <a:solidFill>
                <a:prstClr val="black"/>
              </a:solidFill>
              <a:latin typeface="Calibri"/>
            </a:endParaRPr>
          </a:p>
        </p:txBody>
      </p:sp>
    </p:spTree>
    <p:extLst>
      <p:ext uri="{BB962C8B-B14F-4D97-AF65-F5344CB8AC3E}">
        <p14:creationId xmlns:p14="http://schemas.microsoft.com/office/powerpoint/2010/main" val="2544387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latin typeface="Times"/>
              </a:rPr>
              <a:t>So, how are bylaws structured? </a:t>
            </a:r>
          </a:p>
          <a:p>
            <a:endParaRPr lang="en-US" dirty="0">
              <a:solidFill>
                <a:srgbClr val="000000"/>
              </a:solidFill>
              <a:latin typeface="Times"/>
            </a:endParaRPr>
          </a:p>
          <a:p>
            <a:r>
              <a:rPr lang="en-US" dirty="0">
                <a:solidFill>
                  <a:srgbClr val="000000"/>
                </a:solidFill>
                <a:latin typeface="Times"/>
              </a:rPr>
              <a:t>Bylaws are usually written by the OSRT’s founders or directors and cover, at minimum, topics that are broad in scope like membership, purpose of the organization and roles of leadership. Bylaws are the law of the association designed to provide direction and structure. </a:t>
            </a:r>
            <a:endParaRPr lang="en-US" dirty="0">
              <a:latin typeface="Times"/>
            </a:endParaRPr>
          </a:p>
          <a:p>
            <a:endParaRPr lang="en-US" dirty="0"/>
          </a:p>
          <a:p>
            <a:endParaRPr lang="en-US" dirty="0"/>
          </a:p>
        </p:txBody>
      </p:sp>
      <p:sp>
        <p:nvSpPr>
          <p:cNvPr id="4" name="Slide Number Placeholder 3"/>
          <p:cNvSpPr>
            <a:spLocks noGrp="1"/>
          </p:cNvSpPr>
          <p:nvPr>
            <p:ph type="sldNum" sz="quarter" idx="10"/>
          </p:nvPr>
        </p:nvSpPr>
        <p:spPr/>
        <p:txBody>
          <a:bodyPr/>
          <a:lstStyle/>
          <a:p>
            <a:pPr defTabSz="471145">
              <a:defRPr/>
            </a:pPr>
            <a:fld id="{6B1408A4-5699-4CEA-A87D-0723909B8D36}" type="slidenum">
              <a:rPr lang="en-US">
                <a:solidFill>
                  <a:prstClr val="black"/>
                </a:solidFill>
                <a:latin typeface="Calibri"/>
              </a:rPr>
              <a:pPr defTabSz="471145">
                <a:defRPr/>
              </a:pPr>
              <a:t>5</a:t>
            </a:fld>
            <a:endParaRPr lang="en-US">
              <a:solidFill>
                <a:prstClr val="black"/>
              </a:solidFill>
              <a:latin typeface="Calibri"/>
            </a:endParaRPr>
          </a:p>
        </p:txBody>
      </p:sp>
    </p:spTree>
    <p:extLst>
      <p:ext uri="{BB962C8B-B14F-4D97-AF65-F5344CB8AC3E}">
        <p14:creationId xmlns:p14="http://schemas.microsoft.com/office/powerpoint/2010/main" val="2643481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latin typeface="Times"/>
              </a:rPr>
              <a:t>Bylaws should include the official name of the organization, the purpose of the organization and membership categories. However, bylaws should not include policies and procedures. The bylaws should remain broad in scope when defining the purpose of the organization and membership categories. Bylaws should include information about how directors are elected, how board meetings are conducted, what officer positions are available and the roles and responsibilities of elected officials.</a:t>
            </a:r>
          </a:p>
          <a:p>
            <a:endParaRPr lang="en-US" dirty="0"/>
          </a:p>
        </p:txBody>
      </p:sp>
      <p:sp>
        <p:nvSpPr>
          <p:cNvPr id="4" name="Slide Number Placeholder 3"/>
          <p:cNvSpPr>
            <a:spLocks noGrp="1"/>
          </p:cNvSpPr>
          <p:nvPr>
            <p:ph type="sldNum" sz="quarter" idx="10"/>
          </p:nvPr>
        </p:nvSpPr>
        <p:spPr/>
        <p:txBody>
          <a:bodyPr/>
          <a:lstStyle/>
          <a:p>
            <a:pPr defTabSz="471145">
              <a:defRPr/>
            </a:pPr>
            <a:fld id="{6B1408A4-5699-4CEA-A87D-0723909B8D36}" type="slidenum">
              <a:rPr lang="en-US">
                <a:solidFill>
                  <a:prstClr val="black"/>
                </a:solidFill>
                <a:latin typeface="Calibri"/>
              </a:rPr>
              <a:pPr defTabSz="471145">
                <a:defRPr/>
              </a:pPr>
              <a:t>6</a:t>
            </a:fld>
            <a:endParaRPr lang="en-US">
              <a:solidFill>
                <a:prstClr val="black"/>
              </a:solidFill>
              <a:latin typeface="Calibri"/>
            </a:endParaRPr>
          </a:p>
        </p:txBody>
      </p:sp>
    </p:spTree>
    <p:extLst>
      <p:ext uri="{BB962C8B-B14F-4D97-AF65-F5344CB8AC3E}">
        <p14:creationId xmlns:p14="http://schemas.microsoft.com/office/powerpoint/2010/main" val="312329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latin typeface="Times"/>
              </a:rPr>
              <a:t>In addition, bylaws usually contain annual meeting requirements such as timeframe and frequency, election and voting information, how to make amendments to the bylaws and a statement defining dissolution of the association.  </a:t>
            </a:r>
          </a:p>
          <a:p>
            <a:endParaRPr lang="en-US" dirty="0"/>
          </a:p>
          <a:p>
            <a:endParaRPr lang="en-US" dirty="0"/>
          </a:p>
        </p:txBody>
      </p:sp>
      <p:sp>
        <p:nvSpPr>
          <p:cNvPr id="4" name="Slide Number Placeholder 3"/>
          <p:cNvSpPr>
            <a:spLocks noGrp="1"/>
          </p:cNvSpPr>
          <p:nvPr>
            <p:ph type="sldNum" sz="quarter" idx="10"/>
          </p:nvPr>
        </p:nvSpPr>
        <p:spPr/>
        <p:txBody>
          <a:bodyPr/>
          <a:lstStyle/>
          <a:p>
            <a:pPr defTabSz="471145">
              <a:defRPr/>
            </a:pPr>
            <a:fld id="{6B1408A4-5699-4CEA-A87D-0723909B8D36}" type="slidenum">
              <a:rPr lang="en-US">
                <a:solidFill>
                  <a:prstClr val="black"/>
                </a:solidFill>
                <a:latin typeface="Calibri"/>
              </a:rPr>
              <a:pPr defTabSz="471145">
                <a:defRPr/>
              </a:pPr>
              <a:t>7</a:t>
            </a:fld>
            <a:endParaRPr lang="en-US">
              <a:solidFill>
                <a:prstClr val="black"/>
              </a:solidFill>
              <a:latin typeface="Calibri"/>
            </a:endParaRPr>
          </a:p>
        </p:txBody>
      </p:sp>
    </p:spTree>
    <p:extLst>
      <p:ext uri="{BB962C8B-B14F-4D97-AF65-F5344CB8AC3E}">
        <p14:creationId xmlns:p14="http://schemas.microsoft.com/office/powerpoint/2010/main" val="312329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a:rPr>
              <a:t>A committee</a:t>
            </a:r>
            <a:r>
              <a:rPr lang="en-US" dirty="0">
                <a:latin typeface="Times"/>
              </a:rPr>
              <a:t> should only be listed if it is a standing committee. The Health Policy committee is a typical committee that almost every state society has in some form year after year. Listing of a committee in the bylaws is only required if it is a standing committee. Ad hoc or temporary committees (that change from year to year) should not be listed in the bylaws. Ad hoc committees can be determined by the board of directors and form as needed. </a:t>
            </a:r>
          </a:p>
          <a:p>
            <a:endParaRPr lang="en-US" dirty="0"/>
          </a:p>
          <a:p>
            <a:endParaRPr lang="en-US" dirty="0"/>
          </a:p>
        </p:txBody>
      </p:sp>
      <p:sp>
        <p:nvSpPr>
          <p:cNvPr id="4" name="Slide Number Placeholder 3"/>
          <p:cNvSpPr>
            <a:spLocks noGrp="1"/>
          </p:cNvSpPr>
          <p:nvPr>
            <p:ph type="sldNum" sz="quarter" idx="10"/>
          </p:nvPr>
        </p:nvSpPr>
        <p:spPr/>
        <p:txBody>
          <a:bodyPr/>
          <a:lstStyle/>
          <a:p>
            <a:pPr defTabSz="471145">
              <a:defRPr/>
            </a:pPr>
            <a:fld id="{6B1408A4-5699-4CEA-A87D-0723909B8D36}" type="slidenum">
              <a:rPr lang="en-US">
                <a:solidFill>
                  <a:prstClr val="black"/>
                </a:solidFill>
                <a:latin typeface="Calibri"/>
              </a:rPr>
              <a:pPr defTabSz="471145">
                <a:defRPr/>
              </a:pPr>
              <a:t>8</a:t>
            </a:fld>
            <a:endParaRPr lang="en-US">
              <a:solidFill>
                <a:prstClr val="black"/>
              </a:solidFill>
              <a:latin typeface="Calibri"/>
            </a:endParaRPr>
          </a:p>
        </p:txBody>
      </p:sp>
    </p:spTree>
    <p:extLst>
      <p:ext uri="{BB962C8B-B14F-4D97-AF65-F5344CB8AC3E}">
        <p14:creationId xmlns:p14="http://schemas.microsoft.com/office/powerpoint/2010/main" val="2299097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a:rPr>
              <a:t>The last couple of items we mention should also be included</a:t>
            </a:r>
            <a:r>
              <a:rPr lang="en-US" baseline="0" dirty="0">
                <a:latin typeface="Times"/>
              </a:rPr>
              <a:t> </a:t>
            </a:r>
            <a:r>
              <a:rPr lang="en-US" dirty="0">
                <a:latin typeface="Times"/>
              </a:rPr>
              <a:t>in your bylaws, but remember the bylaws should fit the needs of the OSRT but can differ from organization to organization. </a:t>
            </a:r>
          </a:p>
          <a:p>
            <a:endParaRPr lang="en-US" dirty="0">
              <a:latin typeface="Times"/>
            </a:endParaRPr>
          </a:p>
          <a:p>
            <a:r>
              <a:rPr lang="en-US" dirty="0">
                <a:latin typeface="Times"/>
              </a:rPr>
              <a:t>Most bylaws contain the following information. </a:t>
            </a:r>
          </a:p>
          <a:p>
            <a:endParaRPr lang="en-US" dirty="0">
              <a:latin typeface="Times"/>
            </a:endParaRPr>
          </a:p>
          <a:p>
            <a:r>
              <a:rPr lang="en-US" b="1" dirty="0">
                <a:latin typeface="Times"/>
              </a:rPr>
              <a:t>Parliamentary authority </a:t>
            </a:r>
            <a:r>
              <a:rPr lang="en-US" dirty="0">
                <a:latin typeface="Times"/>
              </a:rPr>
              <a:t>includes the provisions for rules of order. Quite a few organizations use </a:t>
            </a:r>
            <a:r>
              <a:rPr lang="en-US" i="1" dirty="0">
                <a:latin typeface="Times"/>
              </a:rPr>
              <a:t>Roberts Rules of Order – Newly Revised</a:t>
            </a:r>
            <a:r>
              <a:rPr lang="en-US" dirty="0">
                <a:latin typeface="Times"/>
              </a:rPr>
              <a:t>. Parliamentary procedure is used to make formal decisions and is designed to protect the rights of members. </a:t>
            </a:r>
          </a:p>
          <a:p>
            <a:endParaRPr lang="en-US" dirty="0">
              <a:latin typeface="Times"/>
            </a:endParaRPr>
          </a:p>
          <a:p>
            <a:r>
              <a:rPr lang="en-US" b="1" dirty="0">
                <a:latin typeface="Times"/>
              </a:rPr>
              <a:t>Amendment procedures </a:t>
            </a:r>
            <a:r>
              <a:rPr lang="en-US" dirty="0">
                <a:latin typeface="Times"/>
              </a:rPr>
              <a:t>provide an avenue for proposed changes. The procedures include information about timeframe requirements for proposed changes to the bylaws. Additionally, the procedures outline the voting requirements for proposed changes to the bylaws.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defTabSz="471145">
              <a:defRPr/>
            </a:pPr>
            <a:fld id="{6B1408A4-5699-4CEA-A87D-0723909B8D36}" type="slidenum">
              <a:rPr lang="en-US">
                <a:solidFill>
                  <a:prstClr val="black"/>
                </a:solidFill>
                <a:latin typeface="Calibri"/>
              </a:rPr>
              <a:pPr defTabSz="471145">
                <a:defRPr/>
              </a:pPr>
              <a:t>9</a:t>
            </a:fld>
            <a:endParaRPr lang="en-US">
              <a:solidFill>
                <a:prstClr val="black"/>
              </a:solidFill>
              <a:latin typeface="Calibri"/>
            </a:endParaRPr>
          </a:p>
        </p:txBody>
      </p:sp>
    </p:spTree>
    <p:extLst>
      <p:ext uri="{BB962C8B-B14F-4D97-AF65-F5344CB8AC3E}">
        <p14:creationId xmlns:p14="http://schemas.microsoft.com/office/powerpoint/2010/main" val="2299097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2A6EF74-2780-4EE2-BEE6-DC1ADF6F9F2C}"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49BE0-F21A-413D-A620-A587A605E353}" type="slidenum">
              <a:rPr lang="en-US" smtClean="0"/>
              <a:pPr/>
              <a:t>‹#›</a:t>
            </a:fld>
            <a:endParaRPr lang="en-US"/>
          </a:p>
        </p:txBody>
      </p:sp>
    </p:spTree>
    <p:extLst>
      <p:ext uri="{BB962C8B-B14F-4D97-AF65-F5344CB8AC3E}">
        <p14:creationId xmlns:p14="http://schemas.microsoft.com/office/powerpoint/2010/main" val="2129100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A6EF74-2780-4EE2-BEE6-DC1ADF6F9F2C}"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49BE0-F21A-413D-A620-A587A605E353}" type="slidenum">
              <a:rPr lang="en-US" smtClean="0"/>
              <a:pPr/>
              <a:t>‹#›</a:t>
            </a:fld>
            <a:endParaRPr lang="en-US"/>
          </a:p>
        </p:txBody>
      </p:sp>
    </p:spTree>
    <p:extLst>
      <p:ext uri="{BB962C8B-B14F-4D97-AF65-F5344CB8AC3E}">
        <p14:creationId xmlns:p14="http://schemas.microsoft.com/office/powerpoint/2010/main" val="3613752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A6EF74-2780-4EE2-BEE6-DC1ADF6F9F2C}"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49BE0-F21A-413D-A620-A587A605E353}" type="slidenum">
              <a:rPr lang="en-US" smtClean="0"/>
              <a:pPr/>
              <a:t>‹#›</a:t>
            </a:fld>
            <a:endParaRPr lang="en-US"/>
          </a:p>
        </p:txBody>
      </p:sp>
    </p:spTree>
    <p:extLst>
      <p:ext uri="{BB962C8B-B14F-4D97-AF65-F5344CB8AC3E}">
        <p14:creationId xmlns:p14="http://schemas.microsoft.com/office/powerpoint/2010/main" val="3201290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B871E06-65DE-4536-8D04-051C70302F98}"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8EA39-7992-4BE4-B05D-FC8F7D892AE9}" type="slidenum">
              <a:rPr lang="en-US" smtClean="0"/>
              <a:pPr/>
              <a:t>‹#›</a:t>
            </a:fld>
            <a:endParaRPr lang="en-US"/>
          </a:p>
        </p:txBody>
      </p:sp>
    </p:spTree>
    <p:extLst>
      <p:ext uri="{BB962C8B-B14F-4D97-AF65-F5344CB8AC3E}">
        <p14:creationId xmlns:p14="http://schemas.microsoft.com/office/powerpoint/2010/main" val="875201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871E06-65DE-4536-8D04-051C70302F98}"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8EA39-7992-4BE4-B05D-FC8F7D892AE9}" type="slidenum">
              <a:rPr lang="en-US" smtClean="0"/>
              <a:pPr/>
              <a:t>‹#›</a:t>
            </a:fld>
            <a:endParaRPr lang="en-US"/>
          </a:p>
        </p:txBody>
      </p:sp>
    </p:spTree>
    <p:extLst>
      <p:ext uri="{BB962C8B-B14F-4D97-AF65-F5344CB8AC3E}">
        <p14:creationId xmlns:p14="http://schemas.microsoft.com/office/powerpoint/2010/main" val="193933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871E06-65DE-4536-8D04-051C70302F98}"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8EA39-7992-4BE4-B05D-FC8F7D892AE9}" type="slidenum">
              <a:rPr lang="en-US" smtClean="0"/>
              <a:pPr/>
              <a:t>‹#›</a:t>
            </a:fld>
            <a:endParaRPr lang="en-US"/>
          </a:p>
        </p:txBody>
      </p:sp>
    </p:spTree>
    <p:extLst>
      <p:ext uri="{BB962C8B-B14F-4D97-AF65-F5344CB8AC3E}">
        <p14:creationId xmlns:p14="http://schemas.microsoft.com/office/powerpoint/2010/main" val="2904819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871E06-65DE-4536-8D04-051C70302F98}" type="datetimeFigureOut">
              <a:rPr lang="en-US" smtClean="0"/>
              <a:pPr/>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08EA39-7992-4BE4-B05D-FC8F7D892AE9}" type="slidenum">
              <a:rPr lang="en-US" smtClean="0"/>
              <a:pPr/>
              <a:t>‹#›</a:t>
            </a:fld>
            <a:endParaRPr lang="en-US"/>
          </a:p>
        </p:txBody>
      </p:sp>
    </p:spTree>
    <p:extLst>
      <p:ext uri="{BB962C8B-B14F-4D97-AF65-F5344CB8AC3E}">
        <p14:creationId xmlns:p14="http://schemas.microsoft.com/office/powerpoint/2010/main" val="592187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871E06-65DE-4536-8D04-051C70302F98}" type="datetimeFigureOut">
              <a:rPr lang="en-US" smtClean="0"/>
              <a:pPr/>
              <a:t>10/3/2019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08EA39-7992-4BE4-B05D-FC8F7D892AE9}" type="slidenum">
              <a:rPr lang="en-US" smtClean="0"/>
              <a:pPr/>
              <a:t>‹#›</a:t>
            </a:fld>
            <a:endParaRPr lang="en-US"/>
          </a:p>
        </p:txBody>
      </p:sp>
    </p:spTree>
    <p:extLst>
      <p:ext uri="{BB962C8B-B14F-4D97-AF65-F5344CB8AC3E}">
        <p14:creationId xmlns:p14="http://schemas.microsoft.com/office/powerpoint/2010/main" val="3962501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871E06-65DE-4536-8D04-051C70302F98}" type="datetimeFigureOut">
              <a:rPr lang="en-US" smtClean="0"/>
              <a:pPr/>
              <a:t>10/3/2019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08EA39-7992-4BE4-B05D-FC8F7D892AE9}" type="slidenum">
              <a:rPr lang="en-US" smtClean="0"/>
              <a:pPr/>
              <a:t>‹#›</a:t>
            </a:fld>
            <a:endParaRPr lang="en-US"/>
          </a:p>
        </p:txBody>
      </p:sp>
    </p:spTree>
    <p:extLst>
      <p:ext uri="{BB962C8B-B14F-4D97-AF65-F5344CB8AC3E}">
        <p14:creationId xmlns:p14="http://schemas.microsoft.com/office/powerpoint/2010/main" val="3149857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871E06-65DE-4536-8D04-051C70302F98}" type="datetimeFigureOut">
              <a:rPr lang="en-US" smtClean="0"/>
              <a:pPr/>
              <a:t>10/3/2019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08EA39-7992-4BE4-B05D-FC8F7D892AE9}" type="slidenum">
              <a:rPr lang="en-US" smtClean="0"/>
              <a:pPr/>
              <a:t>‹#›</a:t>
            </a:fld>
            <a:endParaRPr lang="en-US"/>
          </a:p>
        </p:txBody>
      </p:sp>
    </p:spTree>
    <p:extLst>
      <p:ext uri="{BB962C8B-B14F-4D97-AF65-F5344CB8AC3E}">
        <p14:creationId xmlns:p14="http://schemas.microsoft.com/office/powerpoint/2010/main" val="263746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871E06-65DE-4536-8D04-051C70302F98}" type="datetimeFigureOut">
              <a:rPr lang="en-US" smtClean="0"/>
              <a:pPr/>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08EA39-7992-4BE4-B05D-FC8F7D892AE9}" type="slidenum">
              <a:rPr lang="en-US" smtClean="0"/>
              <a:pPr/>
              <a:t>‹#›</a:t>
            </a:fld>
            <a:endParaRPr lang="en-US"/>
          </a:p>
        </p:txBody>
      </p:sp>
    </p:spTree>
    <p:extLst>
      <p:ext uri="{BB962C8B-B14F-4D97-AF65-F5344CB8AC3E}">
        <p14:creationId xmlns:p14="http://schemas.microsoft.com/office/powerpoint/2010/main" val="973522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A6EF74-2780-4EE2-BEE6-DC1ADF6F9F2C}"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49BE0-F21A-413D-A620-A587A605E353}" type="slidenum">
              <a:rPr lang="en-US" smtClean="0"/>
              <a:pPr/>
              <a:t>‹#›</a:t>
            </a:fld>
            <a:endParaRPr lang="en-US"/>
          </a:p>
        </p:txBody>
      </p:sp>
    </p:spTree>
    <p:extLst>
      <p:ext uri="{BB962C8B-B14F-4D97-AF65-F5344CB8AC3E}">
        <p14:creationId xmlns:p14="http://schemas.microsoft.com/office/powerpoint/2010/main" val="31035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871E06-65DE-4536-8D04-051C70302F98}" type="datetimeFigureOut">
              <a:rPr lang="en-US" smtClean="0"/>
              <a:pPr/>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08EA39-7992-4BE4-B05D-FC8F7D892AE9}" type="slidenum">
              <a:rPr lang="en-US" smtClean="0"/>
              <a:pPr/>
              <a:t>‹#›</a:t>
            </a:fld>
            <a:endParaRPr lang="en-US"/>
          </a:p>
        </p:txBody>
      </p:sp>
    </p:spTree>
    <p:extLst>
      <p:ext uri="{BB962C8B-B14F-4D97-AF65-F5344CB8AC3E}">
        <p14:creationId xmlns:p14="http://schemas.microsoft.com/office/powerpoint/2010/main" val="18054570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871E06-65DE-4536-8D04-051C70302F98}"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8EA39-7992-4BE4-B05D-FC8F7D892AE9}" type="slidenum">
              <a:rPr lang="en-US" smtClean="0"/>
              <a:pPr/>
              <a:t>‹#›</a:t>
            </a:fld>
            <a:endParaRPr lang="en-US"/>
          </a:p>
        </p:txBody>
      </p:sp>
    </p:spTree>
    <p:extLst>
      <p:ext uri="{BB962C8B-B14F-4D97-AF65-F5344CB8AC3E}">
        <p14:creationId xmlns:p14="http://schemas.microsoft.com/office/powerpoint/2010/main" val="24712503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871E06-65DE-4536-8D04-051C70302F98}"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8EA39-7992-4BE4-B05D-FC8F7D892AE9}" type="slidenum">
              <a:rPr lang="en-US" smtClean="0"/>
              <a:pPr/>
              <a:t>‹#›</a:t>
            </a:fld>
            <a:endParaRPr lang="en-US"/>
          </a:p>
        </p:txBody>
      </p:sp>
    </p:spTree>
    <p:extLst>
      <p:ext uri="{BB962C8B-B14F-4D97-AF65-F5344CB8AC3E}">
        <p14:creationId xmlns:p14="http://schemas.microsoft.com/office/powerpoint/2010/main" val="10254385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AE2F7-DC50-43BB-87ED-D0BDC8F983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47178A-D7A8-4817-9E12-4652892C0A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F25F2F-B0C4-408F-B662-8D8ABCD65092}"/>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BEF0D-F0BB-DE4B-95CE-6DB70DBA9567}" type="datetimeFigureOut">
              <a:rPr lang="en-US" smtClean="0"/>
              <a:pPr/>
              <a:t>10/3/2019</a:t>
            </a:fld>
            <a:endParaRPr lang="en-US" dirty="0"/>
          </a:p>
        </p:txBody>
      </p:sp>
      <p:sp>
        <p:nvSpPr>
          <p:cNvPr id="5" name="Footer Placeholder 4">
            <a:extLst>
              <a:ext uri="{FF2B5EF4-FFF2-40B4-BE49-F238E27FC236}">
                <a16:creationId xmlns:a16="http://schemas.microsoft.com/office/drawing/2014/main" id="{C99D9176-3955-4250-A015-7FD3ADF006C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D9344F-FE5C-4A66-B1F5-8B30829C66B2}"/>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6702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58A43-C791-47E0-BD6F-F86D020F9FE9}"/>
              </a:ext>
            </a:extLst>
          </p:cNvPr>
          <p:cNvSpPr>
            <a:spLocks noGrp="1"/>
          </p:cNvSpPr>
          <p:nvPr>
            <p:ph type="ctrTitle"/>
          </p:nvPr>
        </p:nvSpPr>
        <p:spPr>
          <a:xfrm>
            <a:off x="4049485" y="138697"/>
            <a:ext cx="761129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0A076D8-D14F-4B0F-8894-F85B6FE921F9}"/>
              </a:ext>
            </a:extLst>
          </p:cNvPr>
          <p:cNvSpPr>
            <a:spLocks noGrp="1"/>
          </p:cNvSpPr>
          <p:nvPr>
            <p:ph type="subTitle" idx="1"/>
          </p:nvPr>
        </p:nvSpPr>
        <p:spPr>
          <a:xfrm>
            <a:off x="4049485" y="3503823"/>
            <a:ext cx="766943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DC306163-7552-4F54-AEFE-A5D73720713D}"/>
              </a:ext>
            </a:extLst>
          </p:cNvPr>
          <p:cNvSpPr>
            <a:spLocks noGrp="1"/>
          </p:cNvSpPr>
          <p:nvPr>
            <p:ph type="ftr" sz="quarter" idx="11"/>
          </p:nvPr>
        </p:nvSpPr>
        <p:spPr>
          <a:xfrm>
            <a:off x="6561907" y="6354178"/>
            <a:ext cx="2586446" cy="365125"/>
          </a:xfrm>
        </p:spPr>
        <p:txBody>
          <a:bodyPr/>
          <a:lstStyle/>
          <a:p>
            <a:endParaRPr lang="en-US"/>
          </a:p>
        </p:txBody>
      </p:sp>
      <p:pic>
        <p:nvPicPr>
          <p:cNvPr id="7" name="Picture 6">
            <a:extLst>
              <a:ext uri="{FF2B5EF4-FFF2-40B4-BE49-F238E27FC236}">
                <a16:creationId xmlns:a16="http://schemas.microsoft.com/office/drawing/2014/main" id="{6841550A-EA2D-40DE-B277-AE3549BDD706}"/>
              </a:ext>
            </a:extLst>
          </p:cNvPr>
          <p:cNvPicPr>
            <a:picLocks noChangeAspect="1"/>
          </p:cNvPicPr>
          <p:nvPr/>
        </p:nvPicPr>
        <p:blipFill>
          <a:blip r:embed="rId2"/>
          <a:stretch>
            <a:fillRect/>
          </a:stretch>
        </p:blipFill>
        <p:spPr>
          <a:xfrm>
            <a:off x="4049485" y="2784522"/>
            <a:ext cx="7669433" cy="128027"/>
          </a:xfrm>
          <a:prstGeom prst="rect">
            <a:avLst/>
          </a:prstGeom>
        </p:spPr>
      </p:pic>
    </p:spTree>
    <p:extLst>
      <p:ext uri="{BB962C8B-B14F-4D97-AF65-F5344CB8AC3E}">
        <p14:creationId xmlns:p14="http://schemas.microsoft.com/office/powerpoint/2010/main" val="7014838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23F5B-56BF-4502-8C5A-3C5DC2F06F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D61045-0F47-4228-B91C-9949D4F296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3DCCD10-930C-4A63-B757-65712E065EF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53722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95271-7802-4A62-BEC5-145D89DB1C62}"/>
              </a:ext>
            </a:extLst>
          </p:cNvPr>
          <p:cNvSpPr>
            <a:spLocks noGrp="1"/>
          </p:cNvSpPr>
          <p:nvPr>
            <p:ph type="title"/>
          </p:nvPr>
        </p:nvSpPr>
        <p:spPr>
          <a:xfrm>
            <a:off x="3194957" y="740728"/>
            <a:ext cx="8152493"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46B0179-B359-4202-8BD5-34B7C5243EAE}"/>
              </a:ext>
            </a:extLst>
          </p:cNvPr>
          <p:cNvSpPr>
            <a:spLocks noGrp="1"/>
          </p:cNvSpPr>
          <p:nvPr>
            <p:ph type="body" idx="1"/>
          </p:nvPr>
        </p:nvSpPr>
        <p:spPr>
          <a:xfrm>
            <a:off x="3194956" y="4589463"/>
            <a:ext cx="8152494"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67893E1A-A887-4007-8D83-08EEE329571B}"/>
              </a:ext>
            </a:extLst>
          </p:cNvPr>
          <p:cNvSpPr>
            <a:spLocks noGrp="1"/>
          </p:cNvSpPr>
          <p:nvPr>
            <p:ph type="ftr" sz="quarter" idx="11"/>
          </p:nvPr>
        </p:nvSpPr>
        <p:spPr/>
        <p:txBody>
          <a:bodyPr/>
          <a:lstStyle/>
          <a:p>
            <a:endParaRPr lang="en-US"/>
          </a:p>
        </p:txBody>
      </p:sp>
      <p:pic>
        <p:nvPicPr>
          <p:cNvPr id="7" name="Picture 6">
            <a:extLst>
              <a:ext uri="{FF2B5EF4-FFF2-40B4-BE49-F238E27FC236}">
                <a16:creationId xmlns:a16="http://schemas.microsoft.com/office/drawing/2014/main" id="{21078810-251A-4464-8B05-1D66A742E592}"/>
              </a:ext>
            </a:extLst>
          </p:cNvPr>
          <p:cNvPicPr>
            <a:picLocks noChangeAspect="1"/>
          </p:cNvPicPr>
          <p:nvPr/>
        </p:nvPicPr>
        <p:blipFill>
          <a:blip r:embed="rId2"/>
          <a:stretch>
            <a:fillRect/>
          </a:stretch>
        </p:blipFill>
        <p:spPr>
          <a:xfrm>
            <a:off x="3413535" y="4381546"/>
            <a:ext cx="7669433" cy="128027"/>
          </a:xfrm>
          <a:prstGeom prst="rect">
            <a:avLst/>
          </a:prstGeom>
        </p:spPr>
      </p:pic>
    </p:spTree>
    <p:extLst>
      <p:ext uri="{BB962C8B-B14F-4D97-AF65-F5344CB8AC3E}">
        <p14:creationId xmlns:p14="http://schemas.microsoft.com/office/powerpoint/2010/main" val="40357540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6C85-CA87-4AB3-B174-D6EA071B7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BAB4A5-BB33-4CD5-B135-6BCBD4C6D6B5}"/>
              </a:ext>
            </a:extLst>
          </p:cNvPr>
          <p:cNvSpPr>
            <a:spLocks noGrp="1"/>
          </p:cNvSpPr>
          <p:nvPr>
            <p:ph sz="half" idx="1"/>
          </p:nvPr>
        </p:nvSpPr>
        <p:spPr>
          <a:xfrm>
            <a:off x="3194957" y="1825625"/>
            <a:ext cx="373924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7C103E-912F-414E-B641-F5525F51E171}"/>
              </a:ext>
            </a:extLst>
          </p:cNvPr>
          <p:cNvSpPr>
            <a:spLocks noGrp="1"/>
          </p:cNvSpPr>
          <p:nvPr>
            <p:ph sz="half" idx="2"/>
          </p:nvPr>
        </p:nvSpPr>
        <p:spPr>
          <a:xfrm>
            <a:off x="7328262" y="1825625"/>
            <a:ext cx="402553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32E70BD-3BB9-4BE1-AF59-16EC5B76720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614729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FBF6-22B3-422E-86C3-17D6BE900D39}"/>
              </a:ext>
            </a:extLst>
          </p:cNvPr>
          <p:cNvSpPr>
            <a:spLocks noGrp="1"/>
          </p:cNvSpPr>
          <p:nvPr>
            <p:ph type="title"/>
          </p:nvPr>
        </p:nvSpPr>
        <p:spPr>
          <a:xfrm>
            <a:off x="2991394" y="365125"/>
            <a:ext cx="8363994"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13495C-BE71-489D-A125-EF07ECD371B1}"/>
              </a:ext>
            </a:extLst>
          </p:cNvPr>
          <p:cNvSpPr>
            <a:spLocks noGrp="1"/>
          </p:cNvSpPr>
          <p:nvPr>
            <p:ph type="body" idx="1"/>
          </p:nvPr>
        </p:nvSpPr>
        <p:spPr>
          <a:xfrm>
            <a:off x="2991393" y="1690688"/>
            <a:ext cx="388139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ED0137-C5E8-4293-8CC3-03552DDF40CA}"/>
              </a:ext>
            </a:extLst>
          </p:cNvPr>
          <p:cNvSpPr>
            <a:spLocks noGrp="1"/>
          </p:cNvSpPr>
          <p:nvPr>
            <p:ph sz="half" idx="2"/>
          </p:nvPr>
        </p:nvSpPr>
        <p:spPr>
          <a:xfrm>
            <a:off x="2991393" y="2529635"/>
            <a:ext cx="388139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046265-4031-4DCC-A761-F920AAE5A057}"/>
              </a:ext>
            </a:extLst>
          </p:cNvPr>
          <p:cNvSpPr>
            <a:spLocks noGrp="1"/>
          </p:cNvSpPr>
          <p:nvPr>
            <p:ph type="body" sz="quarter" idx="3"/>
          </p:nvPr>
        </p:nvSpPr>
        <p:spPr>
          <a:xfrm>
            <a:off x="7405051" y="1705723"/>
            <a:ext cx="39487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BF0145-808D-48BF-AEF7-40E8888FB649}"/>
              </a:ext>
            </a:extLst>
          </p:cNvPr>
          <p:cNvSpPr>
            <a:spLocks noGrp="1"/>
          </p:cNvSpPr>
          <p:nvPr>
            <p:ph sz="quarter" idx="4"/>
          </p:nvPr>
        </p:nvSpPr>
        <p:spPr>
          <a:xfrm>
            <a:off x="7405050" y="2514600"/>
            <a:ext cx="394874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DCB44D2C-0034-4155-9D61-D0BEB35BC937}"/>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509978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059A0-D391-4FC8-85F8-D6A45667CD74}"/>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3FC3DC07-7DD7-4893-AC16-AB1B938E7D6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4994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A6EF74-2780-4EE2-BEE6-DC1ADF6F9F2C}"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49BE0-F21A-413D-A620-A587A605E353}" type="slidenum">
              <a:rPr lang="en-US" smtClean="0"/>
              <a:pPr/>
              <a:t>‹#›</a:t>
            </a:fld>
            <a:endParaRPr lang="en-US"/>
          </a:p>
        </p:txBody>
      </p:sp>
    </p:spTree>
    <p:extLst>
      <p:ext uri="{BB962C8B-B14F-4D97-AF65-F5344CB8AC3E}">
        <p14:creationId xmlns:p14="http://schemas.microsoft.com/office/powerpoint/2010/main" val="23715419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DEC83E4-08C9-4870-A452-F61358AEF5F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208443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12DBB-166C-4822-B2B1-27ABF0FE87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F6F28B-D522-4413-A212-DD53550ED4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F49A5D-E8FB-43FF-AAE7-5B1D7F8569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1B5D3A-F0DC-438C-B3C4-376068D489F1}"/>
              </a:ext>
            </a:extLst>
          </p:cNvPr>
          <p:cNvSpPr>
            <a:spLocks noGrp="1"/>
          </p:cNvSpPr>
          <p:nvPr>
            <p:ph type="dt" sz="half" idx="10"/>
          </p:nvPr>
        </p:nvSpPr>
        <p:spPr>
          <a:xfrm>
            <a:off x="3194957" y="6356350"/>
            <a:ext cx="1595846" cy="365125"/>
          </a:xfrm>
          <a:prstGeom prst="rect">
            <a:avLst/>
          </a:prstGeom>
        </p:spPr>
        <p:txBody>
          <a:bodyPr/>
          <a:lstStyle/>
          <a:p>
            <a:fld id="{DA315EEE-9FEA-4DE3-A603-7C117747DC72}" type="datetimeFigureOut">
              <a:rPr lang="en-US" smtClean="0"/>
              <a:pPr/>
              <a:t>10/3/2019</a:t>
            </a:fld>
            <a:endParaRPr lang="en-US"/>
          </a:p>
        </p:txBody>
      </p:sp>
      <p:sp>
        <p:nvSpPr>
          <p:cNvPr id="6" name="Footer Placeholder 5">
            <a:extLst>
              <a:ext uri="{FF2B5EF4-FFF2-40B4-BE49-F238E27FC236}">
                <a16:creationId xmlns:a16="http://schemas.microsoft.com/office/drawing/2014/main" id="{886C5309-A449-4D2A-B04F-639B2B8165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356663-5796-4B3D-BB6F-8B31F3A715A8}"/>
              </a:ext>
            </a:extLst>
          </p:cNvPr>
          <p:cNvSpPr>
            <a:spLocks noGrp="1"/>
          </p:cNvSpPr>
          <p:nvPr>
            <p:ph type="sldNum" sz="quarter" idx="12"/>
          </p:nvPr>
        </p:nvSpPr>
        <p:spPr>
          <a:xfrm>
            <a:off x="9705702" y="6356350"/>
            <a:ext cx="1648097" cy="365125"/>
          </a:xfrm>
          <a:prstGeom prst="rect">
            <a:avLst/>
          </a:prstGeom>
        </p:spPr>
        <p:txBody>
          <a:bodyPr/>
          <a:lstStyle/>
          <a:p>
            <a:fld id="{FB769956-0719-479B-87F8-10648EFBBE2F}" type="slidenum">
              <a:rPr lang="en-US" smtClean="0"/>
              <a:pPr/>
              <a:t>‹#›</a:t>
            </a:fld>
            <a:endParaRPr lang="en-US"/>
          </a:p>
        </p:txBody>
      </p:sp>
    </p:spTree>
    <p:extLst>
      <p:ext uri="{BB962C8B-B14F-4D97-AF65-F5344CB8AC3E}">
        <p14:creationId xmlns:p14="http://schemas.microsoft.com/office/powerpoint/2010/main" val="21968264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08DEF-74E0-4994-9DF9-0E8FF6663E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21F9E0-1249-4D59-B82C-14F55F94D6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C99F0FD-7C66-4699-872F-163BA1A8A5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E1C419-B763-4ACB-B4D6-5CEFB1826D33}"/>
              </a:ext>
            </a:extLst>
          </p:cNvPr>
          <p:cNvSpPr>
            <a:spLocks noGrp="1"/>
          </p:cNvSpPr>
          <p:nvPr>
            <p:ph type="dt" sz="half" idx="10"/>
          </p:nvPr>
        </p:nvSpPr>
        <p:spPr>
          <a:xfrm>
            <a:off x="3194957" y="6356350"/>
            <a:ext cx="1595846" cy="365125"/>
          </a:xfrm>
          <a:prstGeom prst="rect">
            <a:avLst/>
          </a:prstGeom>
        </p:spPr>
        <p:txBody>
          <a:bodyPr/>
          <a:lstStyle/>
          <a:p>
            <a:fld id="{DA315EEE-9FEA-4DE3-A603-7C117747DC72}" type="datetimeFigureOut">
              <a:rPr lang="en-US" smtClean="0"/>
              <a:pPr/>
              <a:t>10/3/2019</a:t>
            </a:fld>
            <a:endParaRPr lang="en-US"/>
          </a:p>
        </p:txBody>
      </p:sp>
      <p:sp>
        <p:nvSpPr>
          <p:cNvPr id="6" name="Footer Placeholder 5">
            <a:extLst>
              <a:ext uri="{FF2B5EF4-FFF2-40B4-BE49-F238E27FC236}">
                <a16:creationId xmlns:a16="http://schemas.microsoft.com/office/drawing/2014/main" id="{B8D96355-F62D-4FE8-8B66-B1E71AAD3AB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F550AF2-EB43-4B5D-BBD4-15ADE5AB31E4}"/>
              </a:ext>
            </a:extLst>
          </p:cNvPr>
          <p:cNvSpPr>
            <a:spLocks noGrp="1"/>
          </p:cNvSpPr>
          <p:nvPr>
            <p:ph type="sldNum" sz="quarter" idx="12"/>
          </p:nvPr>
        </p:nvSpPr>
        <p:spPr>
          <a:xfrm>
            <a:off x="9705702" y="6356350"/>
            <a:ext cx="1648097" cy="365125"/>
          </a:xfrm>
          <a:prstGeom prst="rect">
            <a:avLst/>
          </a:prstGeom>
        </p:spPr>
        <p:txBody>
          <a:bodyPr/>
          <a:lstStyle/>
          <a:p>
            <a:fld id="{FB769956-0719-479B-87F8-10648EFBBE2F}" type="slidenum">
              <a:rPr lang="en-US" smtClean="0"/>
              <a:pPr/>
              <a:t>‹#›</a:t>
            </a:fld>
            <a:endParaRPr lang="en-US"/>
          </a:p>
        </p:txBody>
      </p:sp>
    </p:spTree>
    <p:extLst>
      <p:ext uri="{BB962C8B-B14F-4D97-AF65-F5344CB8AC3E}">
        <p14:creationId xmlns:p14="http://schemas.microsoft.com/office/powerpoint/2010/main" val="4897560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0A284-2081-4B85-81AC-C22A5AA4EA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BB21E0-1239-4D25-83B4-3782000E1E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C2CC0D-3F32-4CA2-A220-D179BBB723E8}"/>
              </a:ext>
            </a:extLst>
          </p:cNvPr>
          <p:cNvSpPr>
            <a:spLocks noGrp="1"/>
          </p:cNvSpPr>
          <p:nvPr>
            <p:ph type="dt" sz="half" idx="10"/>
          </p:nvPr>
        </p:nvSpPr>
        <p:spPr>
          <a:xfrm>
            <a:off x="3194957" y="6356350"/>
            <a:ext cx="1595846" cy="365125"/>
          </a:xfrm>
          <a:prstGeom prst="rect">
            <a:avLst/>
          </a:prstGeom>
        </p:spPr>
        <p:txBody>
          <a:bodyPr/>
          <a:lstStyle/>
          <a:p>
            <a:fld id="{DA315EEE-9FEA-4DE3-A603-7C117747DC72}" type="datetimeFigureOut">
              <a:rPr lang="en-US" smtClean="0"/>
              <a:pPr/>
              <a:t>10/3/2019</a:t>
            </a:fld>
            <a:endParaRPr lang="en-US"/>
          </a:p>
        </p:txBody>
      </p:sp>
      <p:sp>
        <p:nvSpPr>
          <p:cNvPr id="5" name="Footer Placeholder 4">
            <a:extLst>
              <a:ext uri="{FF2B5EF4-FFF2-40B4-BE49-F238E27FC236}">
                <a16:creationId xmlns:a16="http://schemas.microsoft.com/office/drawing/2014/main" id="{0E3E6F67-08DC-458E-A3E7-62815D1EA7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D82FB2-A5EA-45D5-B629-2B89F171BBF6}"/>
              </a:ext>
            </a:extLst>
          </p:cNvPr>
          <p:cNvSpPr>
            <a:spLocks noGrp="1"/>
          </p:cNvSpPr>
          <p:nvPr>
            <p:ph type="sldNum" sz="quarter" idx="12"/>
          </p:nvPr>
        </p:nvSpPr>
        <p:spPr>
          <a:xfrm>
            <a:off x="9705702" y="6356350"/>
            <a:ext cx="1648097" cy="365125"/>
          </a:xfrm>
          <a:prstGeom prst="rect">
            <a:avLst/>
          </a:prstGeom>
        </p:spPr>
        <p:txBody>
          <a:bodyPr/>
          <a:lstStyle/>
          <a:p>
            <a:fld id="{FB769956-0719-479B-87F8-10648EFBBE2F}" type="slidenum">
              <a:rPr lang="en-US" smtClean="0"/>
              <a:pPr/>
              <a:t>‹#›</a:t>
            </a:fld>
            <a:endParaRPr lang="en-US"/>
          </a:p>
        </p:txBody>
      </p:sp>
    </p:spTree>
    <p:extLst>
      <p:ext uri="{BB962C8B-B14F-4D97-AF65-F5344CB8AC3E}">
        <p14:creationId xmlns:p14="http://schemas.microsoft.com/office/powerpoint/2010/main" val="25317240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720816-379D-419F-83A2-899B10388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68D14C-14C9-4BBD-82B0-EABAF90DB0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F881F2-DFAD-4E35-8BBC-A938C7EFE770}"/>
              </a:ext>
            </a:extLst>
          </p:cNvPr>
          <p:cNvSpPr>
            <a:spLocks noGrp="1"/>
          </p:cNvSpPr>
          <p:nvPr>
            <p:ph type="dt" sz="half" idx="10"/>
          </p:nvPr>
        </p:nvSpPr>
        <p:spPr>
          <a:xfrm>
            <a:off x="3194957" y="6356350"/>
            <a:ext cx="1595846" cy="365125"/>
          </a:xfrm>
          <a:prstGeom prst="rect">
            <a:avLst/>
          </a:prstGeom>
        </p:spPr>
        <p:txBody>
          <a:bodyPr/>
          <a:lstStyle/>
          <a:p>
            <a:fld id="{DA315EEE-9FEA-4DE3-A603-7C117747DC72}" type="datetimeFigureOut">
              <a:rPr lang="en-US" smtClean="0"/>
              <a:pPr/>
              <a:t>10/3/2019</a:t>
            </a:fld>
            <a:endParaRPr lang="en-US"/>
          </a:p>
        </p:txBody>
      </p:sp>
      <p:sp>
        <p:nvSpPr>
          <p:cNvPr id="5" name="Footer Placeholder 4">
            <a:extLst>
              <a:ext uri="{FF2B5EF4-FFF2-40B4-BE49-F238E27FC236}">
                <a16:creationId xmlns:a16="http://schemas.microsoft.com/office/drawing/2014/main" id="{F8EA2615-8A70-45C0-8417-AEF38F6298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8DA4FD-771B-4C80-BA55-7C9BF0BAD089}"/>
              </a:ext>
            </a:extLst>
          </p:cNvPr>
          <p:cNvSpPr>
            <a:spLocks noGrp="1"/>
          </p:cNvSpPr>
          <p:nvPr>
            <p:ph type="sldNum" sz="quarter" idx="12"/>
          </p:nvPr>
        </p:nvSpPr>
        <p:spPr>
          <a:xfrm>
            <a:off x="9705702" y="6356350"/>
            <a:ext cx="1648097" cy="365125"/>
          </a:xfrm>
          <a:prstGeom prst="rect">
            <a:avLst/>
          </a:prstGeom>
        </p:spPr>
        <p:txBody>
          <a:bodyPr/>
          <a:lstStyle/>
          <a:p>
            <a:fld id="{FB769956-0719-479B-87F8-10648EFBBE2F}" type="slidenum">
              <a:rPr lang="en-US" smtClean="0"/>
              <a:pPr/>
              <a:t>‹#›</a:t>
            </a:fld>
            <a:endParaRPr lang="en-US"/>
          </a:p>
        </p:txBody>
      </p:sp>
    </p:spTree>
    <p:extLst>
      <p:ext uri="{BB962C8B-B14F-4D97-AF65-F5344CB8AC3E}">
        <p14:creationId xmlns:p14="http://schemas.microsoft.com/office/powerpoint/2010/main" val="8343772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AE2F7-DC50-43BB-87ED-D0BDC8F983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47178A-D7A8-4817-9E12-4652892C0A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F25F2F-B0C4-408F-B662-8D8ABCD6509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9A32D-0A98-46AB-8AB6-73664D7EAD5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99D9176-3955-4250-A015-7FD3ADF006C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ED9344F-FE5C-4A66-B1F5-8B30829C66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0A1A50-E85A-4691-B733-38663A36F4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93125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0BFA3-5DAE-4C08-85AF-855C33B6FE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876951-522C-4E22-932C-040172193A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1F93E0-43B6-4375-B2DC-C88402E84E1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9A32D-0A98-46AB-8AB6-73664D7EAD5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F81CC48-1466-4B1F-9085-DAB41BDAAB3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C3EBBD9-4569-404F-A6F2-0F4D453269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0A1A50-E85A-4691-B733-38663A36F4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85607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34463-C17A-4DC2-8A72-507B9369C7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D753DC-400C-4FD9-AB00-F952347527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0D211B-7A8A-42CF-A4B0-35C4AF7B7C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C16F67-78DF-42FE-A883-1D1F5D415FF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9A32D-0A98-46AB-8AB6-73664D7EAD5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17327AFA-704B-4288-979F-771500865FC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C4D25E00-828E-45DB-89D1-6C46D7F0A1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0A1A50-E85A-4691-B733-38663A36F4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61507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86AD3-0AB9-453B-A2B1-EA8B6DE6B8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6A28F7-1262-4AE5-A2C5-F3A8CB79EC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A3A362-C9CD-4729-B803-B5E3C6A1E9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4A07CC-B420-406B-9AEF-A1C1F7BB16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3B4DBC-BDD8-47C7-9DCC-568A83602A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903777-D3E8-4B2D-B4F4-352DFF2402F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9A32D-0A98-46AB-8AB6-73664D7EAD5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67D4C41C-0B5A-4049-8B3C-1AB95E683A1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3D13839F-FD2C-48B7-9A83-F0818846E9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0A1A50-E85A-4691-B733-38663A36F4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62271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47764-0CDE-4BD6-BF04-1C8A33DAA6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7EBE41-2AFA-40A1-ADB1-C301901518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9A32D-0A98-46AB-8AB6-73664D7EAD5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D28857DE-F021-49DA-8038-41C3A38204C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76F069F2-C627-450D-A119-673174A118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0A1A50-E85A-4691-B733-38663A36F4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7459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A6EF74-2780-4EE2-BEE6-DC1ADF6F9F2C}" type="datetimeFigureOut">
              <a:rPr lang="en-US" smtClean="0"/>
              <a:pPr/>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49BE0-F21A-413D-A620-A587A605E353}" type="slidenum">
              <a:rPr lang="en-US" smtClean="0"/>
              <a:pPr/>
              <a:t>‹#›</a:t>
            </a:fld>
            <a:endParaRPr lang="en-US"/>
          </a:p>
        </p:txBody>
      </p:sp>
    </p:spTree>
    <p:extLst>
      <p:ext uri="{BB962C8B-B14F-4D97-AF65-F5344CB8AC3E}">
        <p14:creationId xmlns:p14="http://schemas.microsoft.com/office/powerpoint/2010/main" val="28223864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7704A3-EF05-4E54-AB2E-62BECAE4981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9A32D-0A98-46AB-8AB6-73664D7EAD5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4341500E-3260-4EF3-AA17-99F1485BAEF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8D747EAF-7C85-4503-BCD5-89063E14F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0A1A50-E85A-4691-B733-38663A36F4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731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A6EF74-2780-4EE2-BEE6-DC1ADF6F9F2C}" type="datetimeFigureOut">
              <a:rPr lang="en-US" smtClean="0"/>
              <a:pPr/>
              <a:t>10/3/2019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C49BE0-F21A-413D-A620-A587A605E353}" type="slidenum">
              <a:rPr lang="en-US" smtClean="0"/>
              <a:pPr/>
              <a:t>‹#›</a:t>
            </a:fld>
            <a:endParaRPr lang="en-US"/>
          </a:p>
        </p:txBody>
      </p:sp>
    </p:spTree>
    <p:extLst>
      <p:ext uri="{BB962C8B-B14F-4D97-AF65-F5344CB8AC3E}">
        <p14:creationId xmlns:p14="http://schemas.microsoft.com/office/powerpoint/2010/main" val="446185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A6EF74-2780-4EE2-BEE6-DC1ADF6F9F2C}" type="datetimeFigureOut">
              <a:rPr lang="en-US" smtClean="0"/>
              <a:pPr/>
              <a:t>10/3/2019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C49BE0-F21A-413D-A620-A587A605E353}" type="slidenum">
              <a:rPr lang="en-US" smtClean="0"/>
              <a:pPr/>
              <a:t>‹#›</a:t>
            </a:fld>
            <a:endParaRPr lang="en-US"/>
          </a:p>
        </p:txBody>
      </p:sp>
    </p:spTree>
    <p:extLst>
      <p:ext uri="{BB962C8B-B14F-4D97-AF65-F5344CB8AC3E}">
        <p14:creationId xmlns:p14="http://schemas.microsoft.com/office/powerpoint/2010/main" val="3894269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6EF74-2780-4EE2-BEE6-DC1ADF6F9F2C}" type="datetimeFigureOut">
              <a:rPr lang="en-US" smtClean="0"/>
              <a:pPr/>
              <a:t>10/3/2019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C49BE0-F21A-413D-A620-A587A605E353}" type="slidenum">
              <a:rPr lang="en-US" smtClean="0"/>
              <a:pPr/>
              <a:t>‹#›</a:t>
            </a:fld>
            <a:endParaRPr lang="en-US"/>
          </a:p>
        </p:txBody>
      </p:sp>
    </p:spTree>
    <p:extLst>
      <p:ext uri="{BB962C8B-B14F-4D97-AF65-F5344CB8AC3E}">
        <p14:creationId xmlns:p14="http://schemas.microsoft.com/office/powerpoint/2010/main" val="3439851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A6EF74-2780-4EE2-BEE6-DC1ADF6F9F2C}" type="datetimeFigureOut">
              <a:rPr lang="en-US" smtClean="0"/>
              <a:pPr/>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49BE0-F21A-413D-A620-A587A605E353}" type="slidenum">
              <a:rPr lang="en-US" smtClean="0"/>
              <a:pPr/>
              <a:t>‹#›</a:t>
            </a:fld>
            <a:endParaRPr lang="en-US"/>
          </a:p>
        </p:txBody>
      </p:sp>
    </p:spTree>
    <p:extLst>
      <p:ext uri="{BB962C8B-B14F-4D97-AF65-F5344CB8AC3E}">
        <p14:creationId xmlns:p14="http://schemas.microsoft.com/office/powerpoint/2010/main" val="3280004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A6EF74-2780-4EE2-BEE6-DC1ADF6F9F2C}" type="datetimeFigureOut">
              <a:rPr lang="en-US" smtClean="0"/>
              <a:pPr/>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49BE0-F21A-413D-A620-A587A605E353}" type="slidenum">
              <a:rPr lang="en-US" smtClean="0"/>
              <a:pPr/>
              <a:t>‹#›</a:t>
            </a:fld>
            <a:endParaRPr lang="en-US"/>
          </a:p>
        </p:txBody>
      </p:sp>
    </p:spTree>
    <p:extLst>
      <p:ext uri="{BB962C8B-B14F-4D97-AF65-F5344CB8AC3E}">
        <p14:creationId xmlns:p14="http://schemas.microsoft.com/office/powerpoint/2010/main" val="22873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7.xml"/><Relationship Id="rId7"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A6EF74-2780-4EE2-BEE6-DC1ADF6F9F2C}" type="datetimeFigureOut">
              <a:rPr lang="en-US" smtClean="0"/>
              <a:pPr/>
              <a:t>10/3/2019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C49BE0-F21A-413D-A620-A587A605E353}" type="slidenum">
              <a:rPr lang="en-US" smtClean="0"/>
              <a:pPr/>
              <a:t>‹#›</a:t>
            </a:fld>
            <a:endParaRPr lang="en-US"/>
          </a:p>
        </p:txBody>
      </p:sp>
    </p:spTree>
    <p:extLst>
      <p:ext uri="{BB962C8B-B14F-4D97-AF65-F5344CB8AC3E}">
        <p14:creationId xmlns:p14="http://schemas.microsoft.com/office/powerpoint/2010/main" val="12950101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871E06-65DE-4536-8D04-051C70302F98}" type="datetimeFigureOut">
              <a:rPr lang="en-US" smtClean="0"/>
              <a:pPr/>
              <a:t>10/3/2019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08EA39-7992-4BE4-B05D-FC8F7D892AE9}" type="slidenum">
              <a:rPr lang="en-US" smtClean="0"/>
              <a:pPr/>
              <a:t>‹#›</a:t>
            </a:fld>
            <a:endParaRPr lang="en-US"/>
          </a:p>
        </p:txBody>
      </p:sp>
    </p:spTree>
    <p:extLst>
      <p:ext uri="{BB962C8B-B14F-4D97-AF65-F5344CB8AC3E}">
        <p14:creationId xmlns:p14="http://schemas.microsoft.com/office/powerpoint/2010/main" val="3401542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D795CD-7867-486A-A976-3D9C433A415A}"/>
              </a:ext>
            </a:extLst>
          </p:cNvPr>
          <p:cNvSpPr>
            <a:spLocks noGrp="1"/>
          </p:cNvSpPr>
          <p:nvPr>
            <p:ph type="title"/>
          </p:nvPr>
        </p:nvSpPr>
        <p:spPr>
          <a:xfrm>
            <a:off x="4088673" y="297657"/>
            <a:ext cx="7265126"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5679B7-C330-4C6B-B84E-C0EE905E28D8}"/>
              </a:ext>
            </a:extLst>
          </p:cNvPr>
          <p:cNvSpPr>
            <a:spLocks noGrp="1"/>
          </p:cNvSpPr>
          <p:nvPr>
            <p:ph type="body" idx="1"/>
          </p:nvPr>
        </p:nvSpPr>
        <p:spPr>
          <a:xfrm>
            <a:off x="4088674" y="1825625"/>
            <a:ext cx="7265126"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407A5F-6D1D-4F99-9C18-6563DCF2DA21}"/>
              </a:ext>
            </a:extLst>
          </p:cNvPr>
          <p:cNvSpPr>
            <a:spLocks noGrp="1"/>
          </p:cNvSpPr>
          <p:nvPr>
            <p:ph type="ftr" sz="quarter" idx="3"/>
          </p:nvPr>
        </p:nvSpPr>
        <p:spPr>
          <a:xfrm>
            <a:off x="4802777" y="6377780"/>
            <a:ext cx="2586446" cy="365125"/>
          </a:xfrm>
          <a:prstGeom prst="rect">
            <a:avLst/>
          </a:prstGeom>
        </p:spPr>
        <p:txBody>
          <a:bodyPr vert="horz" lIns="91440" tIns="45720" rIns="91440" bIns="45720" rtlCol="0" anchor="ctr"/>
          <a:lstStyle>
            <a:lvl1pPr algn="ctr">
              <a:defRPr sz="1600">
                <a:solidFill>
                  <a:schemeClr val="tx2"/>
                </a:solidFill>
              </a:defRPr>
            </a:lvl1pPr>
          </a:lstStyle>
          <a:p>
            <a:endParaRPr lang="en-US"/>
          </a:p>
        </p:txBody>
      </p:sp>
      <p:sp>
        <p:nvSpPr>
          <p:cNvPr id="8" name="Rectangle 7">
            <a:extLst>
              <a:ext uri="{FF2B5EF4-FFF2-40B4-BE49-F238E27FC236}">
                <a16:creationId xmlns:a16="http://schemas.microsoft.com/office/drawing/2014/main" id="{08C75F91-676B-49EF-871A-E358D0E55C0C}"/>
              </a:ext>
            </a:extLst>
          </p:cNvPr>
          <p:cNvSpPr/>
          <p:nvPr/>
        </p:nvSpPr>
        <p:spPr>
          <a:xfrm>
            <a:off x="-1" y="0"/>
            <a:ext cx="3735978" cy="6858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lope"/>
          </a:sp3d>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pic>
        <p:nvPicPr>
          <p:cNvPr id="10" name="Picture 9" descr="A close up of a sign&#10;&#10;Description automatically generated">
            <a:extLst>
              <a:ext uri="{FF2B5EF4-FFF2-40B4-BE49-F238E27FC236}">
                <a16:creationId xmlns:a16="http://schemas.microsoft.com/office/drawing/2014/main" id="{42D56D1B-6E1D-4AD6-B07A-8B810A0ECE6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9834" y="297657"/>
            <a:ext cx="3343263" cy="2153746"/>
          </a:xfrm>
          <a:prstGeom prst="rect">
            <a:avLst/>
          </a:prstGeom>
          <a:scene3d>
            <a:camera prst="orthographicFront"/>
            <a:lightRig rig="threePt" dir="t"/>
          </a:scene3d>
          <a:sp3d>
            <a:bevelT w="165100" prst="coolSlant"/>
          </a:sp3d>
        </p:spPr>
      </p:pic>
    </p:spTree>
    <p:extLst>
      <p:ext uri="{BB962C8B-B14F-4D97-AF65-F5344CB8AC3E}">
        <p14:creationId xmlns:p14="http://schemas.microsoft.com/office/powerpoint/2010/main" val="38366773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185C8B-5B6B-4F7E-A290-0F26C530B17C}"/>
              </a:ext>
            </a:extLst>
          </p:cNvPr>
          <p:cNvSpPr>
            <a:spLocks noGrp="1"/>
          </p:cNvSpPr>
          <p:nvPr>
            <p:ph type="title"/>
          </p:nvPr>
        </p:nvSpPr>
        <p:spPr>
          <a:xfrm>
            <a:off x="2664822" y="365125"/>
            <a:ext cx="8688977"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F9790D-FBE5-4BEA-8EC5-C72F736D85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CFA563-75E3-4FE9-A8B8-796E1671FA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F39A32D-0A98-46AB-8AB6-73664D7EAD5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7A535EF-391B-4C41-B2A2-46EEB16D3D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59BBC53-B2EB-481C-9766-639DBD714E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0A1A50-E85A-4691-B733-38663A36F4F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Wave 8">
            <a:extLst>
              <a:ext uri="{FF2B5EF4-FFF2-40B4-BE49-F238E27FC236}">
                <a16:creationId xmlns:a16="http://schemas.microsoft.com/office/drawing/2014/main" id="{9CA44737-2F31-468C-B40E-7BE2CC4D29FC}"/>
              </a:ext>
            </a:extLst>
          </p:cNvPr>
          <p:cNvSpPr/>
          <p:nvPr/>
        </p:nvSpPr>
        <p:spPr>
          <a:xfrm>
            <a:off x="-2" y="5830093"/>
            <a:ext cx="12191999" cy="1325563"/>
          </a:xfrm>
          <a:prstGeom prst="wave">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Wave 9">
            <a:extLst>
              <a:ext uri="{FF2B5EF4-FFF2-40B4-BE49-F238E27FC236}">
                <a16:creationId xmlns:a16="http://schemas.microsoft.com/office/drawing/2014/main" id="{8F2D4E3B-F21E-4063-875D-0325B6155937}"/>
              </a:ext>
            </a:extLst>
          </p:cNvPr>
          <p:cNvSpPr/>
          <p:nvPr/>
        </p:nvSpPr>
        <p:spPr>
          <a:xfrm>
            <a:off x="-2" y="6171067"/>
            <a:ext cx="12191999" cy="1325563"/>
          </a:xfrm>
          <a:prstGeom prst="wave">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A close up of a sign&#10;&#10;Description automatically generated">
            <a:extLst>
              <a:ext uri="{FF2B5EF4-FFF2-40B4-BE49-F238E27FC236}">
                <a16:creationId xmlns:a16="http://schemas.microsoft.com/office/drawing/2014/main" id="{708EB89A-1EF2-40CA-8942-D57D7654EB9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4151"/>
            <a:ext cx="2348864" cy="1513150"/>
          </a:xfrm>
          <a:prstGeom prst="rect">
            <a:avLst/>
          </a:prstGeom>
        </p:spPr>
      </p:pic>
    </p:spTree>
    <p:extLst>
      <p:ext uri="{BB962C8B-B14F-4D97-AF65-F5344CB8AC3E}">
        <p14:creationId xmlns:p14="http://schemas.microsoft.com/office/powerpoint/2010/main" val="158652318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Lst>
  <p:txStyles>
    <p:titleStyle>
      <a:lvl1pPr algn="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4.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5.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5.xml"/><Relationship Id="rId1" Type="http://schemas.openxmlformats.org/officeDocument/2006/relationships/tags" Target="../tags/tag12.xml"/><Relationship Id="rId4" Type="http://schemas.openxmlformats.org/officeDocument/2006/relationships/hyperlink" Target="http://www.osrt.org/about-us/bylaws"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5.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5.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5.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5.xml"/><Relationship Id="rId1" Type="http://schemas.openxmlformats.org/officeDocument/2006/relationships/tags" Target="../tags/tag16.xml"/><Relationship Id="rId5" Type="http://schemas.openxmlformats.org/officeDocument/2006/relationships/image" Target="../media/image8.pn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6.xml"/><Relationship Id="rId7" Type="http://schemas.openxmlformats.org/officeDocument/2006/relationships/diagramColors" Target="../diagrams/colors2.xml"/><Relationship Id="rId2" Type="http://schemas.openxmlformats.org/officeDocument/2006/relationships/slideLayout" Target="../slideLayouts/slideLayout35.xml"/><Relationship Id="rId1" Type="http://schemas.openxmlformats.org/officeDocument/2006/relationships/tags" Target="../tags/tag1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5.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5.xml"/><Relationship Id="rId1" Type="http://schemas.openxmlformats.org/officeDocument/2006/relationships/tags" Target="../tags/tag19.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5.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5.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20.xml"/><Relationship Id="rId7" Type="http://schemas.openxmlformats.org/officeDocument/2006/relationships/diagramColors" Target="../diagrams/colors3.xml"/><Relationship Id="rId2" Type="http://schemas.openxmlformats.org/officeDocument/2006/relationships/slideLayout" Target="../slideLayouts/slideLayout35.xml"/><Relationship Id="rId1" Type="http://schemas.openxmlformats.org/officeDocument/2006/relationships/tags" Target="../tags/tag2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5.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22.xml"/><Relationship Id="rId7" Type="http://schemas.openxmlformats.org/officeDocument/2006/relationships/diagramColors" Target="../diagrams/colors4.xml"/><Relationship Id="rId2" Type="http://schemas.openxmlformats.org/officeDocument/2006/relationships/slideLayout" Target="../slideLayouts/slideLayout35.xml"/><Relationship Id="rId1" Type="http://schemas.openxmlformats.org/officeDocument/2006/relationships/tags" Target="../tags/tag2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5.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5.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5.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26.xml"/><Relationship Id="rId7" Type="http://schemas.openxmlformats.org/officeDocument/2006/relationships/diagramColors" Target="../diagrams/colors5.xml"/><Relationship Id="rId2" Type="http://schemas.openxmlformats.org/officeDocument/2006/relationships/slideLayout" Target="../slideLayouts/slideLayout35.xml"/><Relationship Id="rId1" Type="http://schemas.openxmlformats.org/officeDocument/2006/relationships/tags" Target="../tags/tag2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5.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28.xml"/><Relationship Id="rId7" Type="http://schemas.openxmlformats.org/officeDocument/2006/relationships/diagramColors" Target="../diagrams/colors6.xml"/><Relationship Id="rId2" Type="http://schemas.openxmlformats.org/officeDocument/2006/relationships/slideLayout" Target="../slideLayouts/slideLayout35.xml"/><Relationship Id="rId1" Type="http://schemas.openxmlformats.org/officeDocument/2006/relationships/tags" Target="../tags/tag29.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29.xml"/><Relationship Id="rId7" Type="http://schemas.openxmlformats.org/officeDocument/2006/relationships/diagramColors" Target="../diagrams/colors7.xml"/><Relationship Id="rId2" Type="http://schemas.openxmlformats.org/officeDocument/2006/relationships/slideLayout" Target="../slideLayouts/slideLayout35.xml"/><Relationship Id="rId1" Type="http://schemas.openxmlformats.org/officeDocument/2006/relationships/tags" Target="../tags/tag30.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5.xml"/><Relationship Id="rId1" Type="http://schemas.openxmlformats.org/officeDocument/2006/relationships/tags" Target="../tags/tag4.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30.xml"/><Relationship Id="rId7" Type="http://schemas.openxmlformats.org/officeDocument/2006/relationships/diagramColors" Target="../diagrams/colors8.xml"/><Relationship Id="rId2" Type="http://schemas.openxmlformats.org/officeDocument/2006/relationships/slideLayout" Target="../slideLayouts/slideLayout35.xml"/><Relationship Id="rId1" Type="http://schemas.openxmlformats.org/officeDocument/2006/relationships/tags" Target="../tags/tag3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1.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31.xml"/><Relationship Id="rId7" Type="http://schemas.openxmlformats.org/officeDocument/2006/relationships/diagramColors" Target="../diagrams/colors9.xml"/><Relationship Id="rId2" Type="http://schemas.openxmlformats.org/officeDocument/2006/relationships/slideLayout" Target="../slideLayouts/slideLayout35.xml"/><Relationship Id="rId1" Type="http://schemas.openxmlformats.org/officeDocument/2006/relationships/tags" Target="../tags/tag3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2.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32.xml"/><Relationship Id="rId7" Type="http://schemas.openxmlformats.org/officeDocument/2006/relationships/diagramColors" Target="../diagrams/colors10.xml"/><Relationship Id="rId2" Type="http://schemas.openxmlformats.org/officeDocument/2006/relationships/slideLayout" Target="../slideLayouts/slideLayout35.xml"/><Relationship Id="rId1" Type="http://schemas.openxmlformats.org/officeDocument/2006/relationships/tags" Target="../tags/tag33.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5.xml"/><Relationship Id="rId1" Type="http://schemas.openxmlformats.org/officeDocument/2006/relationships/tags" Target="../tags/tag34.xml"/><Relationship Id="rId5" Type="http://schemas.openxmlformats.org/officeDocument/2006/relationships/hyperlink" Target="https://www.flickr.com/photos/lumaxart/2136953861" TargetMode="External"/><Relationship Id="rId4" Type="http://schemas.openxmlformats.org/officeDocument/2006/relationships/image" Target="../media/image10.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5.xml"/><Relationship Id="rId1" Type="http://schemas.openxmlformats.org/officeDocument/2006/relationships/tags" Target="../tags/tag35.xml"/><Relationship Id="rId6" Type="http://schemas.openxmlformats.org/officeDocument/2006/relationships/image" Target="../media/image11.png"/><Relationship Id="rId5" Type="http://schemas.openxmlformats.org/officeDocument/2006/relationships/image" Target="../media/image11.png"/><Relationship Id="rId4" Type="http://schemas.microsoft.com/office/2017/06/relationships/model3d" Target="../media/model3d1.glb"/></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5.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5.xml"/><Relationship Id="rId1" Type="http://schemas.openxmlformats.org/officeDocument/2006/relationships/tags" Target="../tags/tag37.xml"/><Relationship Id="rId5" Type="http://schemas.microsoft.com/office/2007/relationships/hdphoto" Target="../media/hdphoto1.wdp"/><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5.xml"/><Relationship Id="rId1" Type="http://schemas.openxmlformats.org/officeDocument/2006/relationships/tags" Target="../tags/tag38.xml"/><Relationship Id="rId5" Type="http://schemas.microsoft.com/office/2007/relationships/hdphoto" Target="../media/hdphoto2.wdp"/><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5.xml"/><Relationship Id="rId1" Type="http://schemas.openxmlformats.org/officeDocument/2006/relationships/tags" Target="../tags/tag39.xml"/><Relationship Id="rId6" Type="http://schemas.openxmlformats.org/officeDocument/2006/relationships/image" Target="../media/image14.png"/><Relationship Id="rId5" Type="http://schemas.openxmlformats.org/officeDocument/2006/relationships/image" Target="../media/image14.png"/><Relationship Id="rId4" Type="http://schemas.microsoft.com/office/2017/06/relationships/model3d" Target="../media/model3d2.glb"/></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5.xml"/><Relationship Id="rId1" Type="http://schemas.openxmlformats.org/officeDocument/2006/relationships/tags" Target="../tags/tag40.xml"/><Relationship Id="rId6" Type="http://schemas.openxmlformats.org/officeDocument/2006/relationships/image" Target="../media/image15.png"/><Relationship Id="rId5" Type="http://schemas.openxmlformats.org/officeDocument/2006/relationships/image" Target="../media/image15.png"/><Relationship Id="rId4" Type="http://schemas.microsoft.com/office/2017/06/relationships/model3d" Target="../media/model3d3.glb"/></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5.xml"/><Relationship Id="rId1" Type="http://schemas.openxmlformats.org/officeDocument/2006/relationships/tags" Target="../tags/tag5.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5.xml"/><Relationship Id="rId1" Type="http://schemas.openxmlformats.org/officeDocument/2006/relationships/tags" Target="../tags/tag41.xml"/><Relationship Id="rId5" Type="http://schemas.openxmlformats.org/officeDocument/2006/relationships/hyperlink" Target="https://commons.wikimedia.org/wiki/File:Top_secret.jpg" TargetMode="External"/><Relationship Id="rId4" Type="http://schemas.openxmlformats.org/officeDocument/2006/relationships/image" Target="../media/image16.jp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5.xml"/><Relationship Id="rId1" Type="http://schemas.openxmlformats.org/officeDocument/2006/relationships/tags" Target="../tags/tag42.xml"/><Relationship Id="rId5" Type="http://schemas.openxmlformats.org/officeDocument/2006/relationships/hyperlink" Target="http://nouveaucheap.blogspot.com/2011/01/wednesday-question.html" TargetMode="External"/><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5.xml"/><Relationship Id="rId1" Type="http://schemas.openxmlformats.org/officeDocument/2006/relationships/tags" Target="../tags/tag6.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6.xml"/><Relationship Id="rId7" Type="http://schemas.openxmlformats.org/officeDocument/2006/relationships/diagramColors" Target="../diagrams/colors1.xml"/><Relationship Id="rId2" Type="http://schemas.openxmlformats.org/officeDocument/2006/relationships/slideLayout" Target="../slideLayouts/slideLayout35.xml"/><Relationship Id="rId1" Type="http://schemas.openxmlformats.org/officeDocument/2006/relationships/tags" Target="../tags/tag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5.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5.xml"/><Relationship Id="rId1" Type="http://schemas.openxmlformats.org/officeDocument/2006/relationships/tags" Target="../tags/tag9.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5.xml"/><Relationship Id="rId1" Type="http://schemas.openxmlformats.org/officeDocument/2006/relationships/tags" Target="../tags/tag10.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12733" y="768358"/>
            <a:ext cx="6781799" cy="1805509"/>
          </a:xfrm>
        </p:spPr>
        <p:txBody>
          <a:bodyPr>
            <a:normAutofit/>
          </a:bodyPr>
          <a:lstStyle/>
          <a:p>
            <a:r>
              <a:rPr lang="en-US" sz="5400" dirty="0"/>
              <a:t>Serving on a Volunteer Board of Directors</a:t>
            </a:r>
          </a:p>
        </p:txBody>
      </p:sp>
      <p:sp>
        <p:nvSpPr>
          <p:cNvPr id="2" name="Rectangle 1">
            <a:extLst>
              <a:ext uri="{FF2B5EF4-FFF2-40B4-BE49-F238E27FC236}">
                <a16:creationId xmlns:a16="http://schemas.microsoft.com/office/drawing/2014/main" id="{0CAC0202-B0EB-41E9-81BC-B6FEB35D1AF2}"/>
              </a:ext>
            </a:extLst>
          </p:cNvPr>
          <p:cNvSpPr/>
          <p:nvPr/>
        </p:nvSpPr>
        <p:spPr>
          <a:xfrm>
            <a:off x="4774204" y="3136612"/>
            <a:ext cx="6258855" cy="584775"/>
          </a:xfrm>
          <a:prstGeom prst="rect">
            <a:avLst/>
          </a:prstGeom>
        </p:spPr>
        <p:txBody>
          <a:bodyPr wrap="square">
            <a:spAutoFit/>
          </a:bodyPr>
          <a:lstStyle/>
          <a:p>
            <a:pPr algn="ctr"/>
            <a:r>
              <a:rPr lang="en-US" sz="3200" dirty="0"/>
              <a:t>All You Need to Know, and More….</a:t>
            </a:r>
          </a:p>
        </p:txBody>
      </p:sp>
    </p:spTree>
    <p:custDataLst>
      <p:tags r:id="rId1"/>
    </p:custDataLst>
    <p:extLst>
      <p:ext uri="{BB962C8B-B14F-4D97-AF65-F5344CB8AC3E}">
        <p14:creationId xmlns:p14="http://schemas.microsoft.com/office/powerpoint/2010/main" val="1947637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Exclusions from Bylaws</a:t>
            </a:r>
          </a:p>
        </p:txBody>
      </p:sp>
      <p:sp>
        <p:nvSpPr>
          <p:cNvPr id="5" name="Content Placeholder 4"/>
          <p:cNvSpPr>
            <a:spLocks noGrp="1"/>
          </p:cNvSpPr>
          <p:nvPr>
            <p:ph idx="1"/>
          </p:nvPr>
        </p:nvSpPr>
        <p:spPr>
          <a:xfrm>
            <a:off x="838200" y="1690688"/>
            <a:ext cx="10515600" cy="4351338"/>
          </a:xfrm>
        </p:spPr>
        <p:txBody>
          <a:bodyPr>
            <a:noAutofit/>
          </a:bodyPr>
          <a:lstStyle/>
          <a:p>
            <a:pPr>
              <a:lnSpc>
                <a:spcPct val="200000"/>
              </a:lnSpc>
            </a:pPr>
            <a:r>
              <a:rPr lang="en-US" sz="3200" dirty="0"/>
              <a:t>Policies and procedures</a:t>
            </a:r>
          </a:p>
          <a:p>
            <a:pPr>
              <a:lnSpc>
                <a:spcPct val="200000"/>
              </a:lnSpc>
            </a:pPr>
            <a:r>
              <a:rPr lang="en-US" sz="3200" dirty="0"/>
              <a:t>Instructions</a:t>
            </a:r>
          </a:p>
          <a:p>
            <a:pPr>
              <a:lnSpc>
                <a:spcPct val="120000"/>
              </a:lnSpc>
            </a:pPr>
            <a:r>
              <a:rPr lang="en-US" sz="3200" dirty="0"/>
              <a:t>Detail and minutia – committee member names, officer names, and dues amount</a:t>
            </a:r>
          </a:p>
        </p:txBody>
      </p:sp>
    </p:spTree>
    <p:custDataLst>
      <p:tags r:id="rId1"/>
    </p:custDataLst>
    <p:extLst>
      <p:ext uri="{BB962C8B-B14F-4D97-AF65-F5344CB8AC3E}">
        <p14:creationId xmlns:p14="http://schemas.microsoft.com/office/powerpoint/2010/main" val="2898232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dirty="0"/>
              <a:t>Bylaws Availability</a:t>
            </a:r>
          </a:p>
        </p:txBody>
      </p:sp>
      <p:sp>
        <p:nvSpPr>
          <p:cNvPr id="3" name="Content Placeholder 2"/>
          <p:cNvSpPr>
            <a:spLocks noGrp="1"/>
          </p:cNvSpPr>
          <p:nvPr>
            <p:ph idx="1"/>
          </p:nvPr>
        </p:nvSpPr>
        <p:spPr/>
        <p:txBody>
          <a:bodyPr>
            <a:normAutofit/>
          </a:bodyPr>
          <a:lstStyle/>
          <a:p>
            <a:r>
              <a:rPr lang="en-US" sz="4000" dirty="0"/>
              <a:t> </a:t>
            </a:r>
            <a:r>
              <a:rPr lang="en-US" sz="4400" dirty="0"/>
              <a:t>Board of Directors</a:t>
            </a:r>
          </a:p>
          <a:p>
            <a:r>
              <a:rPr lang="en-US" sz="4400" dirty="0"/>
              <a:t>Membership</a:t>
            </a:r>
          </a:p>
          <a:p>
            <a:r>
              <a:rPr lang="en-US" sz="4400" dirty="0">
                <a:solidFill>
                  <a:srgbClr val="FF0000"/>
                </a:solidFill>
                <a:hlinkClick r:id="rId4">
                  <a:extLst>
                    <a:ext uri="{A12FA001-AC4F-418D-AE19-62706E023703}">
                      <ahyp:hlinkClr xmlns:ahyp="http://schemas.microsoft.com/office/drawing/2018/hyperlinkcolor" val="tx"/>
                    </a:ext>
                  </a:extLst>
                </a:hlinkClick>
              </a:rPr>
              <a:t>OSRT Bylaws</a:t>
            </a:r>
            <a:endParaRPr lang="en-US" sz="4400" dirty="0">
              <a:solidFill>
                <a:srgbClr val="FF0000"/>
              </a:solidFill>
            </a:endParaRPr>
          </a:p>
        </p:txBody>
      </p:sp>
    </p:spTree>
    <p:custDataLst>
      <p:tags r:id="rId1"/>
    </p:custDataLst>
    <p:extLst>
      <p:ext uri="{BB962C8B-B14F-4D97-AF65-F5344CB8AC3E}">
        <p14:creationId xmlns:p14="http://schemas.microsoft.com/office/powerpoint/2010/main" val="2483800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Bylaws Review</a:t>
            </a:r>
          </a:p>
        </p:txBody>
      </p:sp>
      <p:sp>
        <p:nvSpPr>
          <p:cNvPr id="3" name="Content Placeholder 2"/>
          <p:cNvSpPr>
            <a:spLocks noGrp="1"/>
          </p:cNvSpPr>
          <p:nvPr>
            <p:ph idx="1"/>
          </p:nvPr>
        </p:nvSpPr>
        <p:spPr/>
        <p:txBody>
          <a:bodyPr>
            <a:normAutofit/>
          </a:bodyPr>
          <a:lstStyle/>
          <a:p>
            <a:r>
              <a:rPr lang="en-US" sz="3200" dirty="0"/>
              <a:t>Should outline governance of the OSRT</a:t>
            </a:r>
          </a:p>
          <a:p>
            <a:pPr>
              <a:buFont typeface="Wingdings" pitchFamily="2" charset="2"/>
              <a:buNone/>
            </a:pPr>
            <a:endParaRPr lang="en-US" sz="3200" dirty="0"/>
          </a:p>
          <a:p>
            <a:r>
              <a:rPr lang="en-US" sz="3200" dirty="0"/>
              <a:t>Should be applied consistently</a:t>
            </a:r>
          </a:p>
          <a:p>
            <a:pPr>
              <a:buFont typeface="Wingdings" pitchFamily="2" charset="2"/>
              <a:buNone/>
            </a:pPr>
            <a:endParaRPr lang="en-US" sz="3200" dirty="0"/>
          </a:p>
          <a:p>
            <a:r>
              <a:rPr lang="en-US" sz="3200" dirty="0"/>
              <a:t>Should help with efficiency of the OSRT</a:t>
            </a:r>
          </a:p>
          <a:p>
            <a:pPr>
              <a:buFont typeface="Wingdings" pitchFamily="2" charset="2"/>
              <a:buNone/>
            </a:pPr>
            <a:endParaRPr lang="en-US" sz="3200" dirty="0"/>
          </a:p>
          <a:p>
            <a:r>
              <a:rPr lang="en-US" sz="3200" dirty="0"/>
              <a:t>Should be broad in scope</a:t>
            </a:r>
            <a:r>
              <a:rPr lang="en-US" sz="3100" dirty="0"/>
              <a:t> </a:t>
            </a:r>
          </a:p>
        </p:txBody>
      </p:sp>
    </p:spTree>
    <p:custDataLst>
      <p:tags r:id="rId1"/>
    </p:custDataLst>
    <p:extLst>
      <p:ext uri="{BB962C8B-B14F-4D97-AF65-F5344CB8AC3E}">
        <p14:creationId xmlns:p14="http://schemas.microsoft.com/office/powerpoint/2010/main" val="2368523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Bylaws Changes</a:t>
            </a:r>
          </a:p>
        </p:txBody>
      </p:sp>
      <p:sp>
        <p:nvSpPr>
          <p:cNvPr id="5" name="Content Placeholder 4"/>
          <p:cNvSpPr>
            <a:spLocks noGrp="1"/>
          </p:cNvSpPr>
          <p:nvPr>
            <p:ph idx="1"/>
          </p:nvPr>
        </p:nvSpPr>
        <p:spPr/>
        <p:txBody>
          <a:bodyPr/>
          <a:lstStyle/>
          <a:p>
            <a:pPr>
              <a:buFont typeface="Arial" pitchFamily="34" charset="0"/>
              <a:buChar char="•"/>
            </a:pPr>
            <a:r>
              <a:rPr lang="en-US" dirty="0">
                <a:latin typeface="Calibri" pitchFamily="34" charset="0"/>
              </a:rPr>
              <a:t>Any member can recommend changes</a:t>
            </a:r>
            <a:endParaRPr lang="en-US" dirty="0">
              <a:latin typeface="Calibri" pitchFamily="34" charset="0"/>
              <a:cs typeface="Calibri" pitchFamily="34" charset="0"/>
            </a:endParaRPr>
          </a:p>
          <a:p>
            <a:pPr>
              <a:buFont typeface="Arial" pitchFamily="34" charset="0"/>
              <a:buChar char="•"/>
            </a:pPr>
            <a:r>
              <a:rPr lang="en-US" dirty="0">
                <a:latin typeface="Calibri" pitchFamily="34" charset="0"/>
                <a:cs typeface="Calibri" pitchFamily="34" charset="0"/>
              </a:rPr>
              <a:t>Scope of notice provided to members</a:t>
            </a:r>
          </a:p>
          <a:p>
            <a:pPr>
              <a:buFont typeface="Arial" pitchFamily="34" charset="0"/>
              <a:buChar char="•"/>
            </a:pPr>
            <a:r>
              <a:rPr lang="en-US" dirty="0">
                <a:latin typeface="Calibri" pitchFamily="34" charset="0"/>
                <a:cs typeface="Calibri" pitchFamily="34" charset="0"/>
              </a:rPr>
              <a:t>Vote of membership</a:t>
            </a:r>
          </a:p>
          <a:p>
            <a:pPr>
              <a:buFont typeface="Arial" pitchFamily="34" charset="0"/>
              <a:buChar char="•"/>
            </a:pPr>
            <a:r>
              <a:rPr lang="en-US" dirty="0">
                <a:latin typeface="Calibri" pitchFamily="34" charset="0"/>
                <a:cs typeface="Calibri" pitchFamily="34" charset="0"/>
              </a:rPr>
              <a:t>Changes made per two-thirds majority membership vote</a:t>
            </a:r>
          </a:p>
        </p:txBody>
      </p:sp>
    </p:spTree>
    <p:custDataLst>
      <p:tags r:id="rId1"/>
    </p:custDataLst>
    <p:extLst>
      <p:ext uri="{BB962C8B-B14F-4D97-AF65-F5344CB8AC3E}">
        <p14:creationId xmlns:p14="http://schemas.microsoft.com/office/powerpoint/2010/main" val="4293720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7200" dirty="0"/>
              <a:t>Quorum</a:t>
            </a:r>
          </a:p>
        </p:txBody>
      </p:sp>
      <p:sp>
        <p:nvSpPr>
          <p:cNvPr id="5" name="Content Placeholder 4"/>
          <p:cNvSpPr>
            <a:spLocks noGrp="1"/>
          </p:cNvSpPr>
          <p:nvPr>
            <p:ph idx="1"/>
          </p:nvPr>
        </p:nvSpPr>
        <p:spPr/>
        <p:txBody>
          <a:bodyPr>
            <a:normAutofit/>
          </a:bodyPr>
          <a:lstStyle/>
          <a:p>
            <a:r>
              <a:rPr lang="en-US" sz="3200" dirty="0"/>
              <a:t>Minimum number of members present to vote on action items</a:t>
            </a:r>
          </a:p>
        </p:txBody>
      </p:sp>
    </p:spTree>
    <p:custDataLst>
      <p:tags r:id="rId1"/>
    </p:custDataLst>
    <p:extLst>
      <p:ext uri="{BB962C8B-B14F-4D97-AF65-F5344CB8AC3E}">
        <p14:creationId xmlns:p14="http://schemas.microsoft.com/office/powerpoint/2010/main" val="237841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OSRT Policies and Procedures</a:t>
            </a:r>
          </a:p>
        </p:txBody>
      </p:sp>
      <p:sp>
        <p:nvSpPr>
          <p:cNvPr id="3" name="Content Placeholder 2"/>
          <p:cNvSpPr>
            <a:spLocks noGrp="1"/>
          </p:cNvSpPr>
          <p:nvPr>
            <p:ph idx="1"/>
          </p:nvPr>
        </p:nvSpPr>
        <p:spPr/>
        <p:txBody>
          <a:bodyPr anchor="t">
            <a:normAutofit/>
          </a:bodyPr>
          <a:lstStyle/>
          <a:p>
            <a:pPr marL="0" indent="0">
              <a:buNone/>
            </a:pPr>
            <a:endParaRPr lang="en-US"/>
          </a:p>
          <a:p>
            <a:pPr marL="0" indent="0">
              <a:buNone/>
            </a:pPr>
            <a:endParaRPr lang="en-US" dirty="0">
              <a:ea typeface="ＭＳ Ｐゴシック" pitchFamily="34" charset="-128"/>
            </a:endParaRPr>
          </a:p>
        </p:txBody>
      </p:sp>
      <p:pic>
        <p:nvPicPr>
          <p:cNvPr id="21" name="Picture 20">
            <a:extLst>
              <a:ext uri="{FF2B5EF4-FFF2-40B4-BE49-F238E27FC236}">
                <a16:creationId xmlns:a16="http://schemas.microsoft.com/office/drawing/2014/main" id="{7601297C-5F04-4117-8B84-D076256BB7FB}"/>
              </a:ext>
            </a:extLst>
          </p:cNvPr>
          <p:cNvPicPr>
            <a:picLocks noChangeAspect="1"/>
          </p:cNvPicPr>
          <p:nvPr/>
        </p:nvPicPr>
        <p:blipFill>
          <a:blip r:embed="rId5"/>
          <a:stretch>
            <a:fillRect/>
          </a:stretch>
        </p:blipFill>
        <p:spPr>
          <a:xfrm>
            <a:off x="2101367" y="1423349"/>
            <a:ext cx="9055534" cy="452776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ustDataLst>
      <p:tags r:id="rId1"/>
    </p:custDataLst>
    <p:extLst>
      <p:ext uri="{BB962C8B-B14F-4D97-AF65-F5344CB8AC3E}">
        <p14:creationId xmlns:p14="http://schemas.microsoft.com/office/powerpoint/2010/main" val="3448903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600" dirty="0"/>
              <a:t>Policies and Procedures</a:t>
            </a:r>
          </a:p>
        </p:txBody>
      </p:sp>
      <p:graphicFrame>
        <p:nvGraphicFramePr>
          <p:cNvPr id="2" name="Content Placeholder 1">
            <a:extLst>
              <a:ext uri="{FF2B5EF4-FFF2-40B4-BE49-F238E27FC236}">
                <a16:creationId xmlns:a16="http://schemas.microsoft.com/office/drawing/2014/main" id="{7FFFF26A-63E2-4806-AC23-139FA2ADDAB2}"/>
              </a:ext>
            </a:extLst>
          </p:cNvPr>
          <p:cNvGraphicFramePr>
            <a:graphicFrameLocks noGrp="1"/>
          </p:cNvGraphicFramePr>
          <p:nvPr>
            <p:ph idx="1"/>
            <p:extLst>
              <p:ext uri="{D42A27DB-BD31-4B8C-83A1-F6EECF244321}">
                <p14:modId xmlns:p14="http://schemas.microsoft.com/office/powerpoint/2010/main" val="3857608549"/>
              </p:ext>
            </p:extLst>
          </p:nvPr>
        </p:nvGraphicFramePr>
        <p:xfrm>
          <a:off x="287867" y="1825626"/>
          <a:ext cx="11785599" cy="38978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105173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600" dirty="0"/>
              <a:t>Policies and Procedures</a:t>
            </a:r>
          </a:p>
        </p:txBody>
      </p:sp>
      <p:sp>
        <p:nvSpPr>
          <p:cNvPr id="5" name="Content Placeholder 4"/>
          <p:cNvSpPr>
            <a:spLocks noGrp="1"/>
          </p:cNvSpPr>
          <p:nvPr>
            <p:ph idx="1"/>
          </p:nvPr>
        </p:nvSpPr>
        <p:spPr/>
        <p:txBody>
          <a:bodyPr/>
          <a:lstStyle/>
          <a:p>
            <a:pPr lvl="1">
              <a:buFont typeface="Arial" pitchFamily="34" charset="0"/>
              <a:buChar char="•"/>
            </a:pPr>
            <a:r>
              <a:rPr lang="en-US" sz="3200" dirty="0"/>
              <a:t>Policies may result from board motions and can be found in the meeting minutes.</a:t>
            </a:r>
          </a:p>
        </p:txBody>
      </p:sp>
    </p:spTree>
    <p:custDataLst>
      <p:tags r:id="rId1"/>
    </p:custDataLst>
    <p:extLst>
      <p:ext uri="{BB962C8B-B14F-4D97-AF65-F5344CB8AC3E}">
        <p14:creationId xmlns:p14="http://schemas.microsoft.com/office/powerpoint/2010/main" val="4005275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600" dirty="0"/>
              <a:t>Policies and Procedures</a:t>
            </a:r>
          </a:p>
        </p:txBody>
      </p:sp>
      <p:pic>
        <p:nvPicPr>
          <p:cNvPr id="2" name="Picture 1">
            <a:extLst>
              <a:ext uri="{FF2B5EF4-FFF2-40B4-BE49-F238E27FC236}">
                <a16:creationId xmlns:a16="http://schemas.microsoft.com/office/drawing/2014/main" id="{A3EBA4A2-9964-473D-BBA7-95FCC7F7BE85}"/>
              </a:ext>
            </a:extLst>
          </p:cNvPr>
          <p:cNvPicPr>
            <a:picLocks/>
          </p:cNvPicPr>
          <p:nvPr/>
        </p:nvPicPr>
        <p:blipFill>
          <a:blip r:embed="rId4"/>
          <a:stretch>
            <a:fillRect/>
          </a:stretch>
        </p:blipFill>
        <p:spPr>
          <a:xfrm>
            <a:off x="4588934" y="1371600"/>
            <a:ext cx="3525404" cy="4419600"/>
          </a:xfrm>
          <a:prstGeom prst="rect">
            <a:avLst/>
          </a:prstGeom>
        </p:spPr>
      </p:pic>
    </p:spTree>
    <p:custDataLst>
      <p:tags r:id="rId1"/>
    </p:custDataLst>
    <p:extLst>
      <p:ext uri="{BB962C8B-B14F-4D97-AF65-F5344CB8AC3E}">
        <p14:creationId xmlns:p14="http://schemas.microsoft.com/office/powerpoint/2010/main" val="1029092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600" dirty="0"/>
              <a:t>Policies and Procedures</a:t>
            </a:r>
          </a:p>
        </p:txBody>
      </p:sp>
      <p:sp>
        <p:nvSpPr>
          <p:cNvPr id="5" name="Content Placeholder 4"/>
          <p:cNvSpPr>
            <a:spLocks noGrp="1"/>
          </p:cNvSpPr>
          <p:nvPr>
            <p:ph idx="1"/>
          </p:nvPr>
        </p:nvSpPr>
        <p:spPr/>
        <p:txBody>
          <a:bodyPr/>
          <a:lstStyle/>
          <a:p>
            <a:pPr lvl="1">
              <a:buFont typeface="Arial" pitchFamily="34" charset="0"/>
              <a:buChar char="•"/>
            </a:pPr>
            <a:r>
              <a:rPr lang="en-US" sz="3200" dirty="0"/>
              <a:t>Policy and Procedure Manual has different sections based on content</a:t>
            </a:r>
          </a:p>
        </p:txBody>
      </p:sp>
    </p:spTree>
    <p:custDataLst>
      <p:tags r:id="rId1"/>
    </p:custDataLst>
    <p:extLst>
      <p:ext uri="{BB962C8B-B14F-4D97-AF65-F5344CB8AC3E}">
        <p14:creationId xmlns:p14="http://schemas.microsoft.com/office/powerpoint/2010/main" val="1386567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Definition of Bylaws</a:t>
            </a:r>
          </a:p>
        </p:txBody>
      </p:sp>
      <p:sp>
        <p:nvSpPr>
          <p:cNvPr id="3" name="Content Placeholder 2"/>
          <p:cNvSpPr>
            <a:spLocks noGrp="1"/>
          </p:cNvSpPr>
          <p:nvPr>
            <p:ph idx="1"/>
          </p:nvPr>
        </p:nvSpPr>
        <p:spPr/>
        <p:txBody>
          <a:bodyPr>
            <a:normAutofit/>
          </a:bodyPr>
          <a:lstStyle/>
          <a:p>
            <a:r>
              <a:rPr lang="en-US" sz="2800" dirty="0"/>
              <a:t>Rules and regulations enacted by an association primarily for governing its members and managing its affairs</a:t>
            </a:r>
          </a:p>
          <a:p>
            <a:pPr marL="0" indent="0">
              <a:buNone/>
            </a:pPr>
            <a:endParaRPr lang="en-US" sz="2800" dirty="0"/>
          </a:p>
          <a:p>
            <a:pPr lvl="1"/>
            <a:r>
              <a:rPr lang="en-US" sz="2800" dirty="0"/>
              <a:t>Define and direct structure and management</a:t>
            </a:r>
          </a:p>
          <a:p>
            <a:pPr marL="0" indent="0">
              <a:buNone/>
            </a:pPr>
            <a:endParaRPr lang="en-US" sz="2800" dirty="0"/>
          </a:p>
          <a:p>
            <a:pPr lvl="1"/>
            <a:r>
              <a:rPr lang="en-US" sz="2800" dirty="0"/>
              <a:t>Subordinate to articles of incorporation</a:t>
            </a:r>
          </a:p>
          <a:p>
            <a:pPr marL="0" indent="0">
              <a:buNone/>
            </a:pPr>
            <a:endParaRPr lang="en-US" sz="2800" dirty="0"/>
          </a:p>
          <a:p>
            <a:pPr lvl="1"/>
            <a:r>
              <a:rPr lang="en-US" sz="2800" dirty="0"/>
              <a:t>Secondary law of an association</a:t>
            </a:r>
          </a:p>
        </p:txBody>
      </p:sp>
    </p:spTree>
    <p:custDataLst>
      <p:tags r:id="rId1"/>
    </p:custDataLst>
    <p:extLst>
      <p:ext uri="{BB962C8B-B14F-4D97-AF65-F5344CB8AC3E}">
        <p14:creationId xmlns:p14="http://schemas.microsoft.com/office/powerpoint/2010/main" val="4000499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5400" dirty="0"/>
              <a:t>Policies and Procedures Manual</a:t>
            </a:r>
          </a:p>
        </p:txBody>
      </p:sp>
      <p:graphicFrame>
        <p:nvGraphicFramePr>
          <p:cNvPr id="2" name="Content Placeholder 1">
            <a:extLst>
              <a:ext uri="{FF2B5EF4-FFF2-40B4-BE49-F238E27FC236}">
                <a16:creationId xmlns:a16="http://schemas.microsoft.com/office/drawing/2014/main" id="{CEB93F17-4F68-4693-ACDB-848AA221CC24}"/>
              </a:ext>
            </a:extLst>
          </p:cNvPr>
          <p:cNvGraphicFramePr>
            <a:graphicFrameLocks noGrp="1"/>
          </p:cNvGraphicFramePr>
          <p:nvPr>
            <p:ph idx="1"/>
            <p:extLst>
              <p:ext uri="{D42A27DB-BD31-4B8C-83A1-F6EECF244321}">
                <p14:modId xmlns:p14="http://schemas.microsoft.com/office/powerpoint/2010/main" val="3615360719"/>
              </p:ext>
            </p:extLst>
          </p:nvPr>
        </p:nvGraphicFramePr>
        <p:xfrm>
          <a:off x="220133" y="1470025"/>
          <a:ext cx="11836400" cy="41179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550846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dirty="0"/>
              <a:t>Strategic Objectives</a:t>
            </a:r>
          </a:p>
        </p:txBody>
      </p:sp>
      <p:sp>
        <p:nvSpPr>
          <p:cNvPr id="5" name="Content Placeholder 4"/>
          <p:cNvSpPr>
            <a:spLocks noGrp="1"/>
          </p:cNvSpPr>
          <p:nvPr>
            <p:ph idx="1"/>
          </p:nvPr>
        </p:nvSpPr>
        <p:spPr>
          <a:xfrm>
            <a:off x="838200" y="1690688"/>
            <a:ext cx="10515600" cy="4802187"/>
          </a:xfrm>
        </p:spPr>
        <p:txBody>
          <a:bodyPr>
            <a:normAutofit/>
          </a:bodyPr>
          <a:lstStyle/>
          <a:p>
            <a:pPr>
              <a:buFontTx/>
              <a:buChar char="•"/>
            </a:pPr>
            <a:r>
              <a:rPr lang="en-US" dirty="0"/>
              <a:t>Goals that move the organization forward</a:t>
            </a:r>
          </a:p>
          <a:p>
            <a:endParaRPr lang="en-US" dirty="0"/>
          </a:p>
          <a:p>
            <a:pPr>
              <a:buFontTx/>
              <a:buChar char="•"/>
            </a:pPr>
            <a:r>
              <a:rPr lang="en-US" dirty="0"/>
              <a:t>Important factors to run organization</a:t>
            </a:r>
          </a:p>
          <a:p>
            <a:endParaRPr lang="en-US" dirty="0"/>
          </a:p>
          <a:p>
            <a:pPr>
              <a:buFontTx/>
              <a:buChar char="•"/>
            </a:pPr>
            <a:r>
              <a:rPr lang="en-US" dirty="0"/>
              <a:t>Enhance the organization</a:t>
            </a:r>
          </a:p>
          <a:p>
            <a:pPr>
              <a:buFontTx/>
              <a:buChar char="•"/>
            </a:pPr>
            <a:endParaRPr lang="en-US" dirty="0"/>
          </a:p>
          <a:p>
            <a:pPr>
              <a:buFontTx/>
              <a:buChar char="•"/>
            </a:pPr>
            <a:r>
              <a:rPr lang="en-US" dirty="0"/>
              <a:t>Can you identify at least 1 strategic objective for the OSRT for 2019-2020?</a:t>
            </a:r>
          </a:p>
          <a:p>
            <a:endParaRPr lang="en-US" dirty="0"/>
          </a:p>
        </p:txBody>
      </p:sp>
    </p:spTree>
    <p:custDataLst>
      <p:tags r:id="rId1"/>
    </p:custDataLst>
    <p:extLst>
      <p:ext uri="{BB962C8B-B14F-4D97-AF65-F5344CB8AC3E}">
        <p14:creationId xmlns:p14="http://schemas.microsoft.com/office/powerpoint/2010/main" val="42129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5400" dirty="0"/>
              <a:t>Characteristics of a Well Written Policy</a:t>
            </a:r>
          </a:p>
        </p:txBody>
      </p:sp>
      <p:graphicFrame>
        <p:nvGraphicFramePr>
          <p:cNvPr id="2" name="Content Placeholder 1">
            <a:extLst>
              <a:ext uri="{FF2B5EF4-FFF2-40B4-BE49-F238E27FC236}">
                <a16:creationId xmlns:a16="http://schemas.microsoft.com/office/drawing/2014/main" id="{C365F41B-F5BB-48E0-A28B-2424416DB55C}"/>
              </a:ext>
            </a:extLst>
          </p:cNvPr>
          <p:cNvGraphicFramePr>
            <a:graphicFrameLocks noGrp="1"/>
          </p:cNvGraphicFramePr>
          <p:nvPr>
            <p:ph idx="1"/>
            <p:extLst>
              <p:ext uri="{D42A27DB-BD31-4B8C-83A1-F6EECF244321}">
                <p14:modId xmlns:p14="http://schemas.microsoft.com/office/powerpoint/2010/main" val="1277255223"/>
              </p:ext>
            </p:extLst>
          </p:nvPr>
        </p:nvGraphicFramePr>
        <p:xfrm>
          <a:off x="287868" y="1032933"/>
          <a:ext cx="11650132" cy="50969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513369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6600" dirty="0"/>
              <a:t>Policies and Procedures</a:t>
            </a:r>
          </a:p>
        </p:txBody>
      </p:sp>
      <p:sp>
        <p:nvSpPr>
          <p:cNvPr id="7" name="Content Placeholder 6"/>
          <p:cNvSpPr>
            <a:spLocks noGrp="1"/>
          </p:cNvSpPr>
          <p:nvPr>
            <p:ph idx="1"/>
          </p:nvPr>
        </p:nvSpPr>
        <p:spPr/>
        <p:txBody>
          <a:bodyPr/>
          <a:lstStyle/>
          <a:p>
            <a:pPr indent="7938"/>
            <a:r>
              <a:rPr lang="en-US" dirty="0"/>
              <a:t>Policy is a set of ideas or plan of what to do in certain situations </a:t>
            </a:r>
          </a:p>
          <a:p>
            <a:pPr indent="7938"/>
            <a:r>
              <a:rPr lang="en-US" dirty="0"/>
              <a:t> Predetermined course of action</a:t>
            </a:r>
          </a:p>
          <a:p>
            <a:pPr indent="7938"/>
            <a:r>
              <a:rPr lang="en-US" dirty="0"/>
              <a:t>Procedure is a series of actions conducted in a </a:t>
            </a:r>
            <a:r>
              <a:rPr lang="en-US" sz="2000" dirty="0"/>
              <a:t>certain order</a:t>
            </a:r>
          </a:p>
        </p:txBody>
      </p:sp>
    </p:spTree>
    <p:custDataLst>
      <p:tags r:id="rId1"/>
    </p:custDataLst>
    <p:extLst>
      <p:ext uri="{BB962C8B-B14F-4D97-AF65-F5344CB8AC3E}">
        <p14:creationId xmlns:p14="http://schemas.microsoft.com/office/powerpoint/2010/main" val="2405149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6600" dirty="0"/>
              <a:t>Policies and Procedures</a:t>
            </a:r>
          </a:p>
        </p:txBody>
      </p:sp>
      <p:sp>
        <p:nvSpPr>
          <p:cNvPr id="7" name="Content Placeholder 6"/>
          <p:cNvSpPr>
            <a:spLocks noGrp="1"/>
          </p:cNvSpPr>
          <p:nvPr>
            <p:ph idx="1"/>
          </p:nvPr>
        </p:nvSpPr>
        <p:spPr/>
        <p:txBody>
          <a:bodyPr>
            <a:normAutofit/>
          </a:bodyPr>
          <a:lstStyle/>
          <a:p>
            <a:pPr>
              <a:buFontTx/>
              <a:buChar char="•"/>
            </a:pPr>
            <a:r>
              <a:rPr lang="en-US" sz="3600" dirty="0"/>
              <a:t>Are the processes well documented?</a:t>
            </a:r>
          </a:p>
          <a:p>
            <a:pPr>
              <a:buFontTx/>
              <a:buChar char="•"/>
            </a:pPr>
            <a:r>
              <a:rPr lang="en-US" sz="3600" dirty="0"/>
              <a:t>Is the implementation of the policies clearly defined?</a:t>
            </a:r>
          </a:p>
        </p:txBody>
      </p:sp>
    </p:spTree>
    <p:custDataLst>
      <p:tags r:id="rId1"/>
    </p:custDataLst>
    <p:extLst>
      <p:ext uri="{BB962C8B-B14F-4D97-AF65-F5344CB8AC3E}">
        <p14:creationId xmlns:p14="http://schemas.microsoft.com/office/powerpoint/2010/main" val="2486391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6600" dirty="0"/>
              <a:t>Policies and Procedures</a:t>
            </a:r>
          </a:p>
        </p:txBody>
      </p:sp>
      <p:sp>
        <p:nvSpPr>
          <p:cNvPr id="7" name="Content Placeholder 6"/>
          <p:cNvSpPr>
            <a:spLocks noGrp="1"/>
          </p:cNvSpPr>
          <p:nvPr>
            <p:ph idx="1"/>
          </p:nvPr>
        </p:nvSpPr>
        <p:spPr/>
        <p:txBody>
          <a:bodyPr>
            <a:normAutofit/>
          </a:bodyPr>
          <a:lstStyle/>
          <a:p>
            <a:pPr>
              <a:buFontTx/>
              <a:buChar char="•"/>
            </a:pPr>
            <a:r>
              <a:rPr lang="en-US" sz="3600" dirty="0"/>
              <a:t>Remember it is important to coordinate the development of policies with procedures.</a:t>
            </a:r>
          </a:p>
        </p:txBody>
      </p:sp>
    </p:spTree>
    <p:custDataLst>
      <p:tags r:id="rId1"/>
    </p:custDataLst>
    <p:extLst>
      <p:ext uri="{BB962C8B-B14F-4D97-AF65-F5344CB8AC3E}">
        <p14:creationId xmlns:p14="http://schemas.microsoft.com/office/powerpoint/2010/main" val="1684226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6600" dirty="0"/>
              <a:t>Policies and Procedures</a:t>
            </a:r>
          </a:p>
        </p:txBody>
      </p:sp>
      <p:graphicFrame>
        <p:nvGraphicFramePr>
          <p:cNvPr id="2" name="Content Placeholder 1">
            <a:extLst>
              <a:ext uri="{FF2B5EF4-FFF2-40B4-BE49-F238E27FC236}">
                <a16:creationId xmlns:a16="http://schemas.microsoft.com/office/drawing/2014/main" id="{CDE02B46-CF19-4852-871B-4C1DD07DBB48}"/>
              </a:ext>
            </a:extLst>
          </p:cNvPr>
          <p:cNvGraphicFramePr>
            <a:graphicFrameLocks noGrp="1"/>
          </p:cNvGraphicFramePr>
          <p:nvPr>
            <p:ph idx="1"/>
            <p:extLst>
              <p:ext uri="{D42A27DB-BD31-4B8C-83A1-F6EECF244321}">
                <p14:modId xmlns:p14="http://schemas.microsoft.com/office/powerpoint/2010/main" val="2637606440"/>
              </p:ext>
            </p:extLst>
          </p:nvPr>
        </p:nvGraphicFramePr>
        <p:xfrm>
          <a:off x="838200" y="1690688"/>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141588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6000" dirty="0"/>
              <a:t>Steps to Develop Policies and Procedures</a:t>
            </a:r>
          </a:p>
        </p:txBody>
      </p:sp>
      <p:sp>
        <p:nvSpPr>
          <p:cNvPr id="5" name="Content Placeholder 4"/>
          <p:cNvSpPr>
            <a:spLocks noGrp="1"/>
          </p:cNvSpPr>
          <p:nvPr>
            <p:ph idx="1"/>
          </p:nvPr>
        </p:nvSpPr>
        <p:spPr/>
        <p:txBody>
          <a:bodyPr/>
          <a:lstStyle/>
          <a:p>
            <a:pPr>
              <a:buFontTx/>
              <a:buAutoNum type="arabicPeriod"/>
            </a:pPr>
            <a:r>
              <a:rPr lang="en-US" dirty="0"/>
              <a:t>Identify issues</a:t>
            </a:r>
          </a:p>
          <a:p>
            <a:pPr>
              <a:buFontTx/>
              <a:buAutoNum type="arabicPeriod"/>
            </a:pPr>
            <a:r>
              <a:rPr lang="en-US" dirty="0"/>
              <a:t> Draft policy</a:t>
            </a:r>
          </a:p>
          <a:p>
            <a:pPr>
              <a:buFontTx/>
              <a:buAutoNum type="arabicPeriod"/>
            </a:pPr>
            <a:r>
              <a:rPr lang="en-US" dirty="0"/>
              <a:t> Approve policy</a:t>
            </a:r>
          </a:p>
          <a:p>
            <a:pPr>
              <a:buFontTx/>
              <a:buAutoNum type="arabicPeriod"/>
            </a:pPr>
            <a:r>
              <a:rPr lang="en-US" dirty="0"/>
              <a:t> Implement</a:t>
            </a:r>
          </a:p>
          <a:p>
            <a:pPr>
              <a:buFontTx/>
              <a:buAutoNum type="arabicPeriod"/>
            </a:pPr>
            <a:r>
              <a:rPr lang="en-US" dirty="0"/>
              <a:t> Review and evaluate</a:t>
            </a:r>
          </a:p>
        </p:txBody>
      </p:sp>
    </p:spTree>
    <p:custDataLst>
      <p:tags r:id="rId1"/>
    </p:custDataLst>
    <p:extLst>
      <p:ext uri="{BB962C8B-B14F-4D97-AF65-F5344CB8AC3E}">
        <p14:creationId xmlns:p14="http://schemas.microsoft.com/office/powerpoint/2010/main" val="3930474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800" dirty="0"/>
              <a:t>Steps to Develop Policies and Procedures</a:t>
            </a:r>
          </a:p>
        </p:txBody>
      </p:sp>
      <p:graphicFrame>
        <p:nvGraphicFramePr>
          <p:cNvPr id="2" name="Content Placeholder 1">
            <a:extLst>
              <a:ext uri="{FF2B5EF4-FFF2-40B4-BE49-F238E27FC236}">
                <a16:creationId xmlns:a16="http://schemas.microsoft.com/office/drawing/2014/main" id="{FEDD07AA-C7EB-4529-8B91-6403B4D6A6E3}"/>
              </a:ext>
            </a:extLst>
          </p:cNvPr>
          <p:cNvGraphicFramePr>
            <a:graphicFrameLocks noGrp="1"/>
          </p:cNvGraphicFramePr>
          <p:nvPr>
            <p:ph idx="1"/>
            <p:extLst>
              <p:ext uri="{D42A27DB-BD31-4B8C-83A1-F6EECF244321}">
                <p14:modId xmlns:p14="http://schemas.microsoft.com/office/powerpoint/2010/main" val="150457057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967447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800" dirty="0"/>
              <a:t>Steps to Develop Policies and Procedures</a:t>
            </a:r>
          </a:p>
        </p:txBody>
      </p:sp>
      <p:sp>
        <p:nvSpPr>
          <p:cNvPr id="2" name="Content Placeholder 1">
            <a:extLst>
              <a:ext uri="{FF2B5EF4-FFF2-40B4-BE49-F238E27FC236}">
                <a16:creationId xmlns:a16="http://schemas.microsoft.com/office/drawing/2014/main" id="{1030358B-549B-4FA1-8CD0-37701F771702}"/>
              </a:ext>
            </a:extLst>
          </p:cNvPr>
          <p:cNvSpPr>
            <a:spLocks noGrp="1"/>
          </p:cNvSpPr>
          <p:nvPr>
            <p:ph idx="1"/>
          </p:nvPr>
        </p:nvSpPr>
        <p:spPr/>
        <p:txBody>
          <a:bodyPr/>
          <a:lstStyle/>
          <a:p>
            <a:endParaRPr lang="en-US"/>
          </a:p>
        </p:txBody>
      </p:sp>
      <p:graphicFrame>
        <p:nvGraphicFramePr>
          <p:cNvPr id="7" name="Content Placeholder 1">
            <a:extLst>
              <a:ext uri="{FF2B5EF4-FFF2-40B4-BE49-F238E27FC236}">
                <a16:creationId xmlns:a16="http://schemas.microsoft.com/office/drawing/2014/main" id="{7AE8CEF0-82D0-409B-A861-55CAC55AA6F3}"/>
              </a:ext>
            </a:extLst>
          </p:cNvPr>
          <p:cNvGraphicFramePr>
            <a:graphicFrameLocks/>
          </p:cNvGraphicFramePr>
          <p:nvPr>
            <p:extLst>
              <p:ext uri="{D42A27DB-BD31-4B8C-83A1-F6EECF244321}">
                <p14:modId xmlns:p14="http://schemas.microsoft.com/office/powerpoint/2010/main" val="3912291658"/>
              </p:ext>
            </p:extLst>
          </p:nvPr>
        </p:nvGraphicFramePr>
        <p:xfrm>
          <a:off x="903113" y="1270000"/>
          <a:ext cx="10679288" cy="47716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802639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Are Bylaws Necessary?</a:t>
            </a:r>
            <a:r>
              <a:rPr lang="en-US" dirty="0">
                <a:ea typeface="ＭＳ Ｐゴシック" pitchFamily="34" charset="-128"/>
              </a:rPr>
              <a:t> </a:t>
            </a:r>
            <a:endParaRPr lang="en-US" dirty="0"/>
          </a:p>
        </p:txBody>
      </p:sp>
      <p:sp>
        <p:nvSpPr>
          <p:cNvPr id="5" name="Content Placeholder 4"/>
          <p:cNvSpPr>
            <a:spLocks noGrp="1"/>
          </p:cNvSpPr>
          <p:nvPr>
            <p:ph idx="1"/>
          </p:nvPr>
        </p:nvSpPr>
        <p:spPr>
          <a:xfrm>
            <a:off x="838200" y="2218267"/>
            <a:ext cx="10515600" cy="3958696"/>
          </a:xfrm>
        </p:spPr>
        <p:txBody>
          <a:bodyPr>
            <a:normAutofit/>
          </a:bodyPr>
          <a:lstStyle/>
          <a:p>
            <a:pPr>
              <a:buFont typeface="Arial" pitchFamily="34" charset="0"/>
              <a:buChar char="•"/>
            </a:pPr>
            <a:r>
              <a:rPr lang="en-US" sz="3200" dirty="0"/>
              <a:t>Consistency</a:t>
            </a:r>
          </a:p>
          <a:p>
            <a:endParaRPr lang="en-US" sz="3200" dirty="0">
              <a:solidFill>
                <a:schemeClr val="accent1"/>
              </a:solidFill>
            </a:endParaRPr>
          </a:p>
          <a:p>
            <a:pPr>
              <a:buFont typeface="Arial" pitchFamily="34" charset="0"/>
              <a:buChar char="•"/>
            </a:pPr>
            <a:r>
              <a:rPr lang="en-US" sz="3200" dirty="0">
                <a:solidFill>
                  <a:schemeClr val="accent1"/>
                </a:solidFill>
              </a:rPr>
              <a:t> </a:t>
            </a:r>
            <a:r>
              <a:rPr lang="en-US" sz="3200" dirty="0"/>
              <a:t>Efficiency</a:t>
            </a:r>
          </a:p>
        </p:txBody>
      </p:sp>
      <p:pic>
        <p:nvPicPr>
          <p:cNvPr id="8" name="Picture 3" descr="Block man - line up.JPG"/>
          <p:cNvPicPr>
            <a:picLocks noGrp="1" noChangeAspect="1"/>
          </p:cNvPicPr>
          <p:nvPr>
            <p:ph sz="half" idx="4294967295"/>
          </p:nvPr>
        </p:nvPicPr>
        <p:blipFill>
          <a:blip r:embed="rId4">
            <a:extLst>
              <a:ext uri="{28A0092B-C50C-407E-A947-70E740481C1C}">
                <a14:useLocalDpi xmlns:a14="http://schemas.microsoft.com/office/drawing/2010/main" val="0"/>
              </a:ext>
            </a:extLst>
          </a:blip>
          <a:stretch>
            <a:fillRect/>
          </a:stretch>
        </p:blipFill>
        <p:spPr bwMode="auto">
          <a:xfrm>
            <a:off x="5503334" y="1870075"/>
            <a:ext cx="49863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935553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800" dirty="0"/>
              <a:t>Steps to Develop Policies and Procedures</a:t>
            </a:r>
          </a:p>
        </p:txBody>
      </p:sp>
      <p:sp>
        <p:nvSpPr>
          <p:cNvPr id="2" name="Content Placeholder 1">
            <a:extLst>
              <a:ext uri="{FF2B5EF4-FFF2-40B4-BE49-F238E27FC236}">
                <a16:creationId xmlns:a16="http://schemas.microsoft.com/office/drawing/2014/main" id="{025E5CAE-49D8-4765-B659-DA734EA4B03E}"/>
              </a:ext>
            </a:extLst>
          </p:cNvPr>
          <p:cNvSpPr>
            <a:spLocks noGrp="1"/>
          </p:cNvSpPr>
          <p:nvPr>
            <p:ph idx="1"/>
          </p:nvPr>
        </p:nvSpPr>
        <p:spPr/>
        <p:txBody>
          <a:bodyPr/>
          <a:lstStyle/>
          <a:p>
            <a:endParaRPr lang="en-US"/>
          </a:p>
        </p:txBody>
      </p:sp>
      <p:graphicFrame>
        <p:nvGraphicFramePr>
          <p:cNvPr id="7" name="Content Placeholder 1">
            <a:extLst>
              <a:ext uri="{FF2B5EF4-FFF2-40B4-BE49-F238E27FC236}">
                <a16:creationId xmlns:a16="http://schemas.microsoft.com/office/drawing/2014/main" id="{551C3209-AF7E-4B8C-A4A6-8FBCDB26397A}"/>
              </a:ext>
            </a:extLst>
          </p:cNvPr>
          <p:cNvGraphicFramePr>
            <a:graphicFrameLocks/>
          </p:cNvGraphicFramePr>
          <p:nvPr>
            <p:extLst>
              <p:ext uri="{D42A27DB-BD31-4B8C-83A1-F6EECF244321}">
                <p14:modId xmlns:p14="http://schemas.microsoft.com/office/powerpoint/2010/main" val="1495810040"/>
              </p:ext>
            </p:extLst>
          </p:nvPr>
        </p:nvGraphicFramePr>
        <p:xfrm>
          <a:off x="903113" y="1270000"/>
          <a:ext cx="10679288" cy="47716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04738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800" dirty="0"/>
              <a:t>Steps to Develop Policies and Procedures</a:t>
            </a:r>
          </a:p>
        </p:txBody>
      </p:sp>
      <p:sp>
        <p:nvSpPr>
          <p:cNvPr id="2" name="Content Placeholder 1">
            <a:extLst>
              <a:ext uri="{FF2B5EF4-FFF2-40B4-BE49-F238E27FC236}">
                <a16:creationId xmlns:a16="http://schemas.microsoft.com/office/drawing/2014/main" id="{8140BAE6-A526-48EB-B6D2-C9EA0802DA1F}"/>
              </a:ext>
            </a:extLst>
          </p:cNvPr>
          <p:cNvSpPr>
            <a:spLocks noGrp="1"/>
          </p:cNvSpPr>
          <p:nvPr>
            <p:ph idx="1"/>
          </p:nvPr>
        </p:nvSpPr>
        <p:spPr/>
        <p:txBody>
          <a:bodyPr/>
          <a:lstStyle/>
          <a:p>
            <a:endParaRPr lang="en-US"/>
          </a:p>
        </p:txBody>
      </p:sp>
      <p:graphicFrame>
        <p:nvGraphicFramePr>
          <p:cNvPr id="7" name="Content Placeholder 1">
            <a:extLst>
              <a:ext uri="{FF2B5EF4-FFF2-40B4-BE49-F238E27FC236}">
                <a16:creationId xmlns:a16="http://schemas.microsoft.com/office/drawing/2014/main" id="{191B2E04-BE73-4779-81C4-190276DB1840}"/>
              </a:ext>
            </a:extLst>
          </p:cNvPr>
          <p:cNvGraphicFramePr>
            <a:graphicFrameLocks/>
          </p:cNvGraphicFramePr>
          <p:nvPr>
            <p:extLst>
              <p:ext uri="{D42A27DB-BD31-4B8C-83A1-F6EECF244321}">
                <p14:modId xmlns:p14="http://schemas.microsoft.com/office/powerpoint/2010/main" val="1539302430"/>
              </p:ext>
            </p:extLst>
          </p:nvPr>
        </p:nvGraphicFramePr>
        <p:xfrm>
          <a:off x="903113" y="1270000"/>
          <a:ext cx="10679288" cy="47716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6922536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800" dirty="0"/>
              <a:t>Steps to Develop Policies and Procedures</a:t>
            </a:r>
          </a:p>
        </p:txBody>
      </p:sp>
      <p:sp>
        <p:nvSpPr>
          <p:cNvPr id="2" name="Content Placeholder 1">
            <a:extLst>
              <a:ext uri="{FF2B5EF4-FFF2-40B4-BE49-F238E27FC236}">
                <a16:creationId xmlns:a16="http://schemas.microsoft.com/office/drawing/2014/main" id="{B4B9B174-11B3-4B9E-BDFC-09230B151198}"/>
              </a:ext>
            </a:extLst>
          </p:cNvPr>
          <p:cNvSpPr>
            <a:spLocks noGrp="1"/>
          </p:cNvSpPr>
          <p:nvPr>
            <p:ph idx="1"/>
          </p:nvPr>
        </p:nvSpPr>
        <p:spPr/>
        <p:txBody>
          <a:bodyPr/>
          <a:lstStyle/>
          <a:p>
            <a:endParaRPr lang="en-US"/>
          </a:p>
        </p:txBody>
      </p:sp>
      <p:graphicFrame>
        <p:nvGraphicFramePr>
          <p:cNvPr id="7" name="Content Placeholder 1">
            <a:extLst>
              <a:ext uri="{FF2B5EF4-FFF2-40B4-BE49-F238E27FC236}">
                <a16:creationId xmlns:a16="http://schemas.microsoft.com/office/drawing/2014/main" id="{F313C3D3-F324-4423-9B49-62B4929DCC41}"/>
              </a:ext>
            </a:extLst>
          </p:cNvPr>
          <p:cNvGraphicFramePr>
            <a:graphicFrameLocks/>
          </p:cNvGraphicFramePr>
          <p:nvPr>
            <p:extLst>
              <p:ext uri="{D42A27DB-BD31-4B8C-83A1-F6EECF244321}">
                <p14:modId xmlns:p14="http://schemas.microsoft.com/office/powerpoint/2010/main" val="2814262710"/>
              </p:ext>
            </p:extLst>
          </p:nvPr>
        </p:nvGraphicFramePr>
        <p:xfrm>
          <a:off x="903113" y="1270000"/>
          <a:ext cx="10679288" cy="47716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5426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6000" dirty="0"/>
              <a:t>OSRT Policies and Procedures</a:t>
            </a:r>
          </a:p>
        </p:txBody>
      </p:sp>
      <p:sp>
        <p:nvSpPr>
          <p:cNvPr id="7" name="Content Placeholder 6"/>
          <p:cNvSpPr>
            <a:spLocks noGrp="1"/>
          </p:cNvSpPr>
          <p:nvPr>
            <p:ph idx="1"/>
          </p:nvPr>
        </p:nvSpPr>
        <p:spPr/>
        <p:txBody>
          <a:bodyPr>
            <a:normAutofit/>
          </a:bodyPr>
          <a:lstStyle/>
          <a:p>
            <a:r>
              <a:rPr lang="en-US" sz="4000" dirty="0"/>
              <a:t>Board Composition Policy</a:t>
            </a:r>
          </a:p>
        </p:txBody>
      </p:sp>
      <p:pic>
        <p:nvPicPr>
          <p:cNvPr id="3" name="Picture 2" descr="A picture containing orange, indoor&#10;&#10;Description automatically generated">
            <a:extLst>
              <a:ext uri="{FF2B5EF4-FFF2-40B4-BE49-F238E27FC236}">
                <a16:creationId xmlns:a16="http://schemas.microsoft.com/office/drawing/2014/main" id="{3AB9DD49-5FAE-4AC3-A78D-53C1C9648144}"/>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230532" y="1690688"/>
            <a:ext cx="3945467" cy="3945467"/>
          </a:xfrm>
          <a:prstGeom prst="rect">
            <a:avLst/>
          </a:prstGeom>
        </p:spPr>
      </p:pic>
    </p:spTree>
    <p:custDataLst>
      <p:tags r:id="rId1"/>
    </p:custDataLst>
    <p:extLst>
      <p:ext uri="{BB962C8B-B14F-4D97-AF65-F5344CB8AC3E}">
        <p14:creationId xmlns:p14="http://schemas.microsoft.com/office/powerpoint/2010/main" val="3674266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6000" dirty="0"/>
              <a:t>OSRT Policies and Procedures</a:t>
            </a:r>
          </a:p>
        </p:txBody>
      </p:sp>
      <p:sp>
        <p:nvSpPr>
          <p:cNvPr id="7" name="Content Placeholder 6"/>
          <p:cNvSpPr>
            <a:spLocks noGrp="1"/>
          </p:cNvSpPr>
          <p:nvPr>
            <p:ph idx="1"/>
          </p:nvPr>
        </p:nvSpPr>
        <p:spPr/>
        <p:txBody>
          <a:bodyPr>
            <a:normAutofit/>
          </a:bodyPr>
          <a:lstStyle/>
          <a:p>
            <a:r>
              <a:rPr lang="en-US" sz="4000" dirty="0"/>
              <a:t>Board Assessment Policy</a:t>
            </a:r>
          </a:p>
          <a:p>
            <a:pPr lvl="1"/>
            <a:r>
              <a:rPr lang="en-US" sz="3600" dirty="0"/>
              <a:t>Board Meeting Assessment</a:t>
            </a:r>
          </a:p>
          <a:p>
            <a:pPr lvl="1"/>
            <a:r>
              <a:rPr lang="en-US" sz="3600" dirty="0"/>
              <a:t>Annual Board Assessment</a:t>
            </a:r>
          </a:p>
        </p:txBody>
      </p:sp>
      <mc:AlternateContent xmlns:mc="http://schemas.openxmlformats.org/markup-compatibility/2006" xmlns:am3d="http://schemas.microsoft.com/office/drawing/2017/model3d">
        <mc:Choice Requires="am3d">
          <p:graphicFrame>
            <p:nvGraphicFramePr>
              <p:cNvPr id="2" name="3D Model 1" descr="Printed document">
                <a:extLst>
                  <a:ext uri="{FF2B5EF4-FFF2-40B4-BE49-F238E27FC236}">
                    <a16:creationId xmlns:a16="http://schemas.microsoft.com/office/drawing/2014/main" id="{637E6A36-75CA-4AC2-A515-98593789C908}"/>
                  </a:ext>
                </a:extLst>
              </p:cNvPr>
              <p:cNvGraphicFramePr>
                <a:graphicFrameLocks noChangeAspect="1"/>
              </p:cNvGraphicFramePr>
              <p:nvPr>
                <p:extLst>
                  <p:ext uri="{D42A27DB-BD31-4B8C-83A1-F6EECF244321}">
                    <p14:modId xmlns:p14="http://schemas.microsoft.com/office/powerpoint/2010/main" val="1670745210"/>
                  </p:ext>
                </p:extLst>
              </p:nvPr>
            </p:nvGraphicFramePr>
            <p:xfrm>
              <a:off x="8062168" y="1401135"/>
              <a:ext cx="2930019" cy="4428262"/>
            </p:xfrm>
            <a:graphic>
              <a:graphicData uri="http://schemas.microsoft.com/office/drawing/2017/model3d">
                <am3d:model3d r:embed="rId4">
                  <am3d:spPr>
                    <a:xfrm>
                      <a:off x="0" y="0"/>
                      <a:ext cx="2930019" cy="4428262"/>
                    </a:xfrm>
                    <a:prstGeom prst="rect">
                      <a:avLst/>
                    </a:prstGeom>
                  </am3d:spPr>
                  <am3d:camera>
                    <am3d:pos x="0" y="0" z="56475043"/>
                    <am3d:up dx="0" dy="36000000" dz="0"/>
                    <am3d:lookAt x="0" y="0" z="0"/>
                    <am3d:perspective fov="2700000"/>
                  </am3d:camera>
                  <am3d:trans>
                    <am3d:meterPerModelUnit n="9805309" d="1000000"/>
                    <am3d:preTrans dx="-1048" dy="-18000000" dz="0"/>
                    <am3d:scale>
                      <am3d:sx n="1000000" d="1000000"/>
                      <am3d:sy n="1000000" d="1000000"/>
                      <am3d:sz n="1000000" d="1000000"/>
                    </am3d:scale>
                    <am3d:rot ax="-342216" ay="-570973" az="56768"/>
                    <am3d:postTrans dx="0" dy="0" dz="0"/>
                  </am3d:trans>
                  <am3d:raster rName="Office3DRenderer" rVer="16.0.8326">
                    <am3d:blip r:embed="rId5"/>
                  </am3d:raster>
                  <am3d:objViewport viewportSz="541866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2" name="3D Model 1" descr="Printed document">
                <a:extLst>
                  <a:ext uri="{FF2B5EF4-FFF2-40B4-BE49-F238E27FC236}">
                    <a16:creationId xmlns:a16="http://schemas.microsoft.com/office/drawing/2014/main" id="{637E6A36-75CA-4AC2-A515-98593789C908}"/>
                  </a:ext>
                </a:extLst>
              </p:cNvPr>
              <p:cNvPicPr>
                <a:picLocks noGrp="1" noRot="1" noChangeAspect="1" noMove="1" noResize="1" noEditPoints="1" noAdjustHandles="1" noChangeArrowheads="1" noChangeShapeType="1" noCrop="1"/>
              </p:cNvPicPr>
              <p:nvPr/>
            </p:nvPicPr>
            <p:blipFill>
              <a:blip r:embed="rId6"/>
              <a:stretch>
                <a:fillRect/>
              </a:stretch>
            </p:blipFill>
            <p:spPr>
              <a:xfrm>
                <a:off x="8062168" y="1401135"/>
                <a:ext cx="2930019" cy="4428262"/>
              </a:xfrm>
              <a:prstGeom prst="rect">
                <a:avLst/>
              </a:prstGeom>
            </p:spPr>
          </p:pic>
        </mc:Fallback>
      </mc:AlternateContent>
    </p:spTree>
    <p:custDataLst>
      <p:tags r:id="rId1"/>
    </p:custDataLst>
    <p:extLst>
      <p:ext uri="{BB962C8B-B14F-4D97-AF65-F5344CB8AC3E}">
        <p14:creationId xmlns:p14="http://schemas.microsoft.com/office/powerpoint/2010/main" val="27153630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6000" dirty="0"/>
              <a:t>OSRT Policies and Procedures</a:t>
            </a:r>
          </a:p>
        </p:txBody>
      </p:sp>
      <p:sp>
        <p:nvSpPr>
          <p:cNvPr id="7" name="Content Placeholder 6"/>
          <p:cNvSpPr>
            <a:spLocks noGrp="1"/>
          </p:cNvSpPr>
          <p:nvPr>
            <p:ph idx="1"/>
          </p:nvPr>
        </p:nvSpPr>
        <p:spPr/>
        <p:txBody>
          <a:bodyPr>
            <a:normAutofit/>
          </a:bodyPr>
          <a:lstStyle/>
          <a:p>
            <a:r>
              <a:rPr lang="en-US" sz="4400" dirty="0"/>
              <a:t>Committees and Appointments</a:t>
            </a:r>
          </a:p>
        </p:txBody>
      </p:sp>
    </p:spTree>
    <p:custDataLst>
      <p:tags r:id="rId1"/>
    </p:custDataLst>
    <p:extLst>
      <p:ext uri="{BB962C8B-B14F-4D97-AF65-F5344CB8AC3E}">
        <p14:creationId xmlns:p14="http://schemas.microsoft.com/office/powerpoint/2010/main" val="12322114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6000" dirty="0"/>
              <a:t>OSRT Policies and Procedures</a:t>
            </a:r>
          </a:p>
        </p:txBody>
      </p:sp>
      <p:sp>
        <p:nvSpPr>
          <p:cNvPr id="7" name="Content Placeholder 6"/>
          <p:cNvSpPr>
            <a:spLocks noGrp="1"/>
          </p:cNvSpPr>
          <p:nvPr>
            <p:ph idx="1"/>
          </p:nvPr>
        </p:nvSpPr>
        <p:spPr/>
        <p:txBody>
          <a:bodyPr>
            <a:normAutofit/>
          </a:bodyPr>
          <a:lstStyle/>
          <a:p>
            <a:r>
              <a:rPr lang="en-US" sz="4400" dirty="0"/>
              <a:t>Independent Contractors</a:t>
            </a:r>
          </a:p>
        </p:txBody>
      </p:sp>
      <p:pic>
        <p:nvPicPr>
          <p:cNvPr id="2" name="Picture 1">
            <a:extLst>
              <a:ext uri="{FF2B5EF4-FFF2-40B4-BE49-F238E27FC236}">
                <a16:creationId xmlns:a16="http://schemas.microsoft.com/office/drawing/2014/main" id="{48843818-59E9-4357-986E-256A55658A52}"/>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40000" contrast="-20000"/>
                    </a14:imgEffect>
                  </a14:imgLayer>
                </a14:imgProps>
              </a:ext>
            </a:extLst>
          </a:blip>
          <a:srcRect l="34989" t="24450" r="34914" b="30855"/>
          <a:stretch/>
        </p:blipFill>
        <p:spPr>
          <a:xfrm>
            <a:off x="8428354" y="1535906"/>
            <a:ext cx="2197647" cy="4351339"/>
          </a:xfrm>
          <a:prstGeom prst="rect">
            <a:avLst/>
          </a:prstGeom>
        </p:spPr>
      </p:pic>
    </p:spTree>
    <p:custDataLst>
      <p:tags r:id="rId1"/>
    </p:custDataLst>
    <p:extLst>
      <p:ext uri="{BB962C8B-B14F-4D97-AF65-F5344CB8AC3E}">
        <p14:creationId xmlns:p14="http://schemas.microsoft.com/office/powerpoint/2010/main" val="2889202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6000" dirty="0"/>
              <a:t>OSRT Policies and Procedures</a:t>
            </a:r>
          </a:p>
        </p:txBody>
      </p:sp>
      <p:sp>
        <p:nvSpPr>
          <p:cNvPr id="7" name="Content Placeholder 6"/>
          <p:cNvSpPr>
            <a:spLocks noGrp="1"/>
          </p:cNvSpPr>
          <p:nvPr>
            <p:ph idx="1"/>
          </p:nvPr>
        </p:nvSpPr>
        <p:spPr>
          <a:xfrm>
            <a:off x="838199" y="1603376"/>
            <a:ext cx="10515600" cy="4351338"/>
          </a:xfrm>
        </p:spPr>
        <p:txBody>
          <a:bodyPr>
            <a:normAutofit/>
          </a:bodyPr>
          <a:lstStyle/>
          <a:p>
            <a:r>
              <a:rPr lang="en-US" sz="4000" dirty="0"/>
              <a:t>Student Leadership Program</a:t>
            </a:r>
          </a:p>
        </p:txBody>
      </p:sp>
      <p:pic>
        <p:nvPicPr>
          <p:cNvPr id="2" name="Picture 1">
            <a:extLst>
              <a:ext uri="{FF2B5EF4-FFF2-40B4-BE49-F238E27FC236}">
                <a16:creationId xmlns:a16="http://schemas.microsoft.com/office/drawing/2014/main" id="{0B036404-144F-4353-8500-4A20D69D84E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2783415" y="2315633"/>
            <a:ext cx="6625167" cy="338619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ustDataLst>
      <p:tags r:id="rId1"/>
    </p:custDataLst>
    <p:extLst>
      <p:ext uri="{BB962C8B-B14F-4D97-AF65-F5344CB8AC3E}">
        <p14:creationId xmlns:p14="http://schemas.microsoft.com/office/powerpoint/2010/main" val="16900358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6000" dirty="0"/>
              <a:t>OSRT Policies and Procedures</a:t>
            </a:r>
          </a:p>
        </p:txBody>
      </p:sp>
      <p:sp>
        <p:nvSpPr>
          <p:cNvPr id="7" name="Content Placeholder 6"/>
          <p:cNvSpPr>
            <a:spLocks noGrp="1"/>
          </p:cNvSpPr>
          <p:nvPr>
            <p:ph idx="1"/>
          </p:nvPr>
        </p:nvSpPr>
        <p:spPr/>
        <p:txBody>
          <a:bodyPr>
            <a:normAutofit/>
          </a:bodyPr>
          <a:lstStyle/>
          <a:p>
            <a:r>
              <a:rPr lang="en-US" sz="4400" dirty="0"/>
              <a:t>Whistleblower Policy</a:t>
            </a:r>
          </a:p>
        </p:txBody>
      </p:sp>
      <mc:AlternateContent xmlns:mc="http://schemas.openxmlformats.org/markup-compatibility/2006" xmlns:am3d="http://schemas.microsoft.com/office/drawing/2017/model3d">
        <mc:Choice Requires="am3d">
          <p:graphicFrame>
            <p:nvGraphicFramePr>
              <p:cNvPr id="2" name="3D Model 1" descr="Whistle">
                <a:extLst>
                  <a:ext uri="{FF2B5EF4-FFF2-40B4-BE49-F238E27FC236}">
                    <a16:creationId xmlns:a16="http://schemas.microsoft.com/office/drawing/2014/main" id="{711B22F4-BCEB-48AE-AD71-7FF6EDD75B4D}"/>
                  </a:ext>
                </a:extLst>
              </p:cNvPr>
              <p:cNvGraphicFramePr>
                <a:graphicFrameLocks noChangeAspect="1"/>
              </p:cNvGraphicFramePr>
              <p:nvPr>
                <p:extLst>
                  <p:ext uri="{D42A27DB-BD31-4B8C-83A1-F6EECF244321}">
                    <p14:modId xmlns:p14="http://schemas.microsoft.com/office/powerpoint/2010/main" val="3571566913"/>
                  </p:ext>
                </p:extLst>
              </p:nvPr>
            </p:nvGraphicFramePr>
            <p:xfrm>
              <a:off x="7009310" y="1424010"/>
              <a:ext cx="3590224" cy="3456899"/>
            </p:xfrm>
            <a:graphic>
              <a:graphicData uri="http://schemas.microsoft.com/office/drawing/2017/model3d">
                <am3d:model3d r:embed="rId4">
                  <am3d:spPr>
                    <a:xfrm>
                      <a:off x="0" y="0"/>
                      <a:ext cx="3590224" cy="3456899"/>
                    </a:xfrm>
                    <a:prstGeom prst="rect">
                      <a:avLst/>
                    </a:prstGeom>
                  </am3d:spPr>
                  <am3d:camera>
                    <am3d:pos x="0" y="0" z="58996504"/>
                    <am3d:up dx="0" dy="36000000" dz="0"/>
                    <am3d:lookAt x="0" y="0" z="0"/>
                    <am3d:perspective fov="2700000"/>
                  </am3d:camera>
                  <am3d:trans>
                    <am3d:meterPerModelUnit n="4740265" d="1000000"/>
                    <am3d:preTrans dx="39418" dy="-10430949" dz="24513"/>
                    <am3d:scale>
                      <am3d:sx n="1000000" d="1000000"/>
                      <am3d:sy n="1000000" d="1000000"/>
                      <am3d:sz n="1000000" d="1000000"/>
                    </am3d:scale>
                    <am3d:rot ax="185833" ay="-1483143" az="-77786"/>
                    <am3d:postTrans dx="0" dy="0" dz="0"/>
                  </am3d:trans>
                  <am3d:raster rName="Office3DRenderer" rVer="16.0.8326">
                    <am3d:blip r:embed="rId5"/>
                  </am3d:raster>
                  <am3d:objViewport viewportSz="541866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2" name="3D Model 1" descr="Whistle">
                <a:extLst>
                  <a:ext uri="{FF2B5EF4-FFF2-40B4-BE49-F238E27FC236}">
                    <a16:creationId xmlns:a16="http://schemas.microsoft.com/office/drawing/2014/main" id="{711B22F4-BCEB-48AE-AD71-7FF6EDD75B4D}"/>
                  </a:ext>
                </a:extLst>
              </p:cNvPr>
              <p:cNvPicPr>
                <a:picLocks noGrp="1" noRot="1" noChangeAspect="1" noMove="1" noResize="1" noEditPoints="1" noAdjustHandles="1" noChangeArrowheads="1" noChangeShapeType="1" noCrop="1"/>
              </p:cNvPicPr>
              <p:nvPr/>
            </p:nvPicPr>
            <p:blipFill>
              <a:blip r:embed="rId6"/>
              <a:stretch>
                <a:fillRect/>
              </a:stretch>
            </p:blipFill>
            <p:spPr>
              <a:xfrm>
                <a:off x="7009310" y="1424010"/>
                <a:ext cx="3590224" cy="3456899"/>
              </a:xfrm>
              <a:prstGeom prst="rect">
                <a:avLst/>
              </a:prstGeom>
            </p:spPr>
          </p:pic>
        </mc:Fallback>
      </mc:AlternateContent>
    </p:spTree>
    <p:custDataLst>
      <p:tags r:id="rId1"/>
    </p:custDataLst>
    <p:extLst>
      <p:ext uri="{BB962C8B-B14F-4D97-AF65-F5344CB8AC3E}">
        <p14:creationId xmlns:p14="http://schemas.microsoft.com/office/powerpoint/2010/main" val="7257280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6000" dirty="0"/>
              <a:t>OSRT Policies and Procedures</a:t>
            </a:r>
          </a:p>
        </p:txBody>
      </p:sp>
      <p:sp>
        <p:nvSpPr>
          <p:cNvPr id="7" name="Content Placeholder 6"/>
          <p:cNvSpPr>
            <a:spLocks noGrp="1"/>
          </p:cNvSpPr>
          <p:nvPr>
            <p:ph idx="1"/>
          </p:nvPr>
        </p:nvSpPr>
        <p:spPr/>
        <p:txBody>
          <a:bodyPr>
            <a:normAutofit/>
          </a:bodyPr>
          <a:lstStyle/>
          <a:p>
            <a:r>
              <a:rPr lang="en-US" sz="4400" dirty="0"/>
              <a:t>Records Retention Policy</a:t>
            </a:r>
          </a:p>
        </p:txBody>
      </p:sp>
      <mc:AlternateContent xmlns:mc="http://schemas.openxmlformats.org/markup-compatibility/2006" xmlns:am3d="http://schemas.microsoft.com/office/drawing/2017/model3d">
        <mc:Choice Requires="am3d">
          <p:graphicFrame>
            <p:nvGraphicFramePr>
              <p:cNvPr id="2" name="3D Model 1" descr="File folder with contents">
                <a:extLst>
                  <a:ext uri="{FF2B5EF4-FFF2-40B4-BE49-F238E27FC236}">
                    <a16:creationId xmlns:a16="http://schemas.microsoft.com/office/drawing/2014/main" id="{66DE54FA-0305-42E2-B25E-B4D1577A7C17}"/>
                  </a:ext>
                </a:extLst>
              </p:cNvPr>
              <p:cNvGraphicFramePr>
                <a:graphicFrameLocks noChangeAspect="1"/>
              </p:cNvGraphicFramePr>
              <p:nvPr>
                <p:extLst>
                  <p:ext uri="{D42A27DB-BD31-4B8C-83A1-F6EECF244321}">
                    <p14:modId xmlns:p14="http://schemas.microsoft.com/office/powerpoint/2010/main" val="256636240"/>
                  </p:ext>
                </p:extLst>
              </p:nvPr>
            </p:nvGraphicFramePr>
            <p:xfrm>
              <a:off x="6506692" y="1363042"/>
              <a:ext cx="4698880" cy="4504447"/>
            </p:xfrm>
            <a:graphic>
              <a:graphicData uri="http://schemas.microsoft.com/office/drawing/2017/model3d">
                <am3d:model3d r:embed="rId4">
                  <am3d:spPr>
                    <a:xfrm>
                      <a:off x="0" y="0"/>
                      <a:ext cx="4698880" cy="4504447"/>
                    </a:xfrm>
                    <a:prstGeom prst="rect">
                      <a:avLst/>
                    </a:prstGeom>
                  </am3d:spPr>
                  <am3d:camera>
                    <am3d:pos x="0" y="0" z="61547015"/>
                    <am3d:up dx="0" dy="36000000" dz="0"/>
                    <am3d:lookAt x="0" y="0" z="0"/>
                    <am3d:perspective fov="2700000"/>
                  </am3d:camera>
                  <am3d:trans>
                    <am3d:meterPerModelUnit n="5746901" d="1000000"/>
                    <am3d:preTrans dx="0" dy="-13710234" dz="362805"/>
                    <am3d:scale>
                      <am3d:sx n="1000000" d="1000000"/>
                      <am3d:sy n="1000000" d="1000000"/>
                      <am3d:sz n="1000000" d="1000000"/>
                    </am3d:scale>
                    <am3d:rot ax="2657822" ay="-2431552" az="-1942576"/>
                    <am3d:postTrans dx="0" dy="0" dz="0"/>
                  </am3d:trans>
                  <am3d:raster rName="Office3DRenderer" rVer="16.0.8326">
                    <am3d:blip r:embed="rId5"/>
                  </am3d:raster>
                  <am3d:objViewport viewportSz="541866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2" name="3D Model 1" descr="File folder with contents">
                <a:extLst>
                  <a:ext uri="{FF2B5EF4-FFF2-40B4-BE49-F238E27FC236}">
                    <a16:creationId xmlns:a16="http://schemas.microsoft.com/office/drawing/2014/main" id="{66DE54FA-0305-42E2-B25E-B4D1577A7C17}"/>
                  </a:ext>
                </a:extLst>
              </p:cNvPr>
              <p:cNvPicPr>
                <a:picLocks noGrp="1" noRot="1" noChangeAspect="1" noMove="1" noResize="1" noEditPoints="1" noAdjustHandles="1" noChangeArrowheads="1" noChangeShapeType="1" noCrop="1"/>
              </p:cNvPicPr>
              <p:nvPr/>
            </p:nvPicPr>
            <p:blipFill>
              <a:blip r:embed="rId6"/>
              <a:stretch>
                <a:fillRect/>
              </a:stretch>
            </p:blipFill>
            <p:spPr>
              <a:xfrm>
                <a:off x="6506692" y="1363042"/>
                <a:ext cx="4698880" cy="4504447"/>
              </a:xfrm>
              <a:prstGeom prst="rect">
                <a:avLst/>
              </a:prstGeom>
            </p:spPr>
          </p:pic>
        </mc:Fallback>
      </mc:AlternateContent>
    </p:spTree>
    <p:custDataLst>
      <p:tags r:id="rId1"/>
    </p:custDataLst>
    <p:extLst>
      <p:ext uri="{BB962C8B-B14F-4D97-AF65-F5344CB8AC3E}">
        <p14:creationId xmlns:p14="http://schemas.microsoft.com/office/powerpoint/2010/main" val="1726913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Are Bylaws Necessary?</a:t>
            </a:r>
            <a:r>
              <a:rPr lang="en-US" dirty="0">
                <a:ea typeface="ＭＳ Ｐゴシック" pitchFamily="34" charset="-128"/>
              </a:rPr>
              <a:t> </a:t>
            </a:r>
            <a:endParaRPr lang="en-US" dirty="0"/>
          </a:p>
        </p:txBody>
      </p:sp>
      <p:sp>
        <p:nvSpPr>
          <p:cNvPr id="5" name="Content Placeholder 4"/>
          <p:cNvSpPr>
            <a:spLocks noGrp="1"/>
          </p:cNvSpPr>
          <p:nvPr>
            <p:ph idx="1"/>
          </p:nvPr>
        </p:nvSpPr>
        <p:spPr/>
        <p:txBody>
          <a:bodyPr>
            <a:normAutofit/>
          </a:bodyPr>
          <a:lstStyle/>
          <a:p>
            <a:pPr>
              <a:buFont typeface="Arial" pitchFamily="34" charset="0"/>
              <a:buChar char="•"/>
            </a:pPr>
            <a:r>
              <a:rPr lang="en-US" sz="3200" dirty="0"/>
              <a:t>Protection</a:t>
            </a:r>
          </a:p>
          <a:p>
            <a:endParaRPr lang="en-US" sz="3200" dirty="0">
              <a:solidFill>
                <a:schemeClr val="accent1"/>
              </a:solidFill>
            </a:endParaRPr>
          </a:p>
          <a:p>
            <a:pPr>
              <a:buFont typeface="Arial" pitchFamily="34" charset="0"/>
              <a:buChar char="•"/>
            </a:pPr>
            <a:r>
              <a:rPr lang="en-US" sz="3200" dirty="0">
                <a:solidFill>
                  <a:schemeClr val="accent1"/>
                </a:solidFill>
              </a:rPr>
              <a:t> </a:t>
            </a:r>
            <a:r>
              <a:rPr lang="en-US" sz="3200" dirty="0"/>
              <a:t>Legitimacy</a:t>
            </a:r>
          </a:p>
        </p:txBody>
      </p:sp>
      <p:pic>
        <p:nvPicPr>
          <p:cNvPr id="8" name="Picture 3" descr="Block man - line up.JPG"/>
          <p:cNvPicPr>
            <a:picLocks noGrp="1" noChangeAspect="1"/>
          </p:cNvPicPr>
          <p:nvPr>
            <p:ph sz="half" idx="4294967295"/>
          </p:nvPr>
        </p:nvPicPr>
        <p:blipFill>
          <a:blip r:embed="rId4">
            <a:extLst>
              <a:ext uri="{28A0092B-C50C-407E-A947-70E740481C1C}">
                <a14:useLocalDpi xmlns:a14="http://schemas.microsoft.com/office/drawing/2010/main" val="0"/>
              </a:ext>
            </a:extLst>
          </a:blip>
          <a:stretch>
            <a:fillRect/>
          </a:stretch>
        </p:blipFill>
        <p:spPr bwMode="auto">
          <a:xfrm>
            <a:off x="6096000" y="1825625"/>
            <a:ext cx="49863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0586231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6000" dirty="0"/>
              <a:t>OSRT Policies and Procedures</a:t>
            </a:r>
          </a:p>
        </p:txBody>
      </p:sp>
      <p:sp>
        <p:nvSpPr>
          <p:cNvPr id="7" name="Content Placeholder 6"/>
          <p:cNvSpPr>
            <a:spLocks noGrp="1"/>
          </p:cNvSpPr>
          <p:nvPr>
            <p:ph idx="1"/>
          </p:nvPr>
        </p:nvSpPr>
        <p:spPr/>
        <p:txBody>
          <a:bodyPr>
            <a:normAutofit/>
          </a:bodyPr>
          <a:lstStyle/>
          <a:p>
            <a:r>
              <a:rPr lang="en-US" sz="4400" dirty="0"/>
              <a:t>Confidentiality Policy</a:t>
            </a:r>
          </a:p>
        </p:txBody>
      </p:sp>
      <p:pic>
        <p:nvPicPr>
          <p:cNvPr id="3" name="Picture 2" descr="A close up of a sign&#10;&#10;Description automatically generated">
            <a:extLst>
              <a:ext uri="{FF2B5EF4-FFF2-40B4-BE49-F238E27FC236}">
                <a16:creationId xmlns:a16="http://schemas.microsoft.com/office/drawing/2014/main" id="{1AF1D2E5-19FC-40DB-A6F6-E1AB0396C7D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21197947">
            <a:off x="7503250" y="1926518"/>
            <a:ext cx="3368846" cy="30049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26969321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Questions</a:t>
            </a:r>
          </a:p>
        </p:txBody>
      </p:sp>
      <p:pic>
        <p:nvPicPr>
          <p:cNvPr id="7" name="Content Placeholder 6">
            <a:extLst>
              <a:ext uri="{FF2B5EF4-FFF2-40B4-BE49-F238E27FC236}">
                <a16:creationId xmlns:a16="http://schemas.microsoft.com/office/drawing/2014/main" id="{13A5DF1C-45BE-40A2-8139-18F83F2B2E3F}"/>
              </a:ext>
            </a:extLst>
          </p:cNvPr>
          <p:cNvPicPr>
            <a:picLocks noGrp="1" noChangeAspect="1"/>
          </p:cNvPicPr>
          <p:nvPr>
            <p:ph idx="1"/>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504266" y="706967"/>
            <a:ext cx="3674534" cy="5034112"/>
          </a:xfrm>
        </p:spPr>
      </p:pic>
    </p:spTree>
    <p:custDataLst>
      <p:tags r:id="rId1"/>
    </p:custDataLst>
    <p:extLst>
      <p:ext uri="{BB962C8B-B14F-4D97-AF65-F5344CB8AC3E}">
        <p14:creationId xmlns:p14="http://schemas.microsoft.com/office/powerpoint/2010/main" val="3973878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Structure of Bylaws</a:t>
            </a:r>
          </a:p>
        </p:txBody>
      </p:sp>
      <p:pic>
        <p:nvPicPr>
          <p:cNvPr id="5"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3762091" y="1406912"/>
            <a:ext cx="4044176" cy="404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698157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5400" dirty="0"/>
              <a:t>Components of OSRT Bylaws</a:t>
            </a:r>
          </a:p>
        </p:txBody>
      </p:sp>
      <p:graphicFrame>
        <p:nvGraphicFramePr>
          <p:cNvPr id="2" name="Content Placeholder 1">
            <a:extLst>
              <a:ext uri="{FF2B5EF4-FFF2-40B4-BE49-F238E27FC236}">
                <a16:creationId xmlns:a16="http://schemas.microsoft.com/office/drawing/2014/main" id="{4B7C2A1B-EB74-4BFD-A690-921E82E65846}"/>
              </a:ext>
            </a:extLst>
          </p:cNvPr>
          <p:cNvGraphicFramePr>
            <a:graphicFrameLocks noGrp="1"/>
          </p:cNvGraphicFramePr>
          <p:nvPr>
            <p:ph idx="1"/>
            <p:extLst>
              <p:ext uri="{D42A27DB-BD31-4B8C-83A1-F6EECF244321}">
                <p14:modId xmlns:p14="http://schemas.microsoft.com/office/powerpoint/2010/main" val="3113479167"/>
              </p:ext>
            </p:extLst>
          </p:nvPr>
        </p:nvGraphicFramePr>
        <p:xfrm>
          <a:off x="838201" y="1537757"/>
          <a:ext cx="10811932" cy="45921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271427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5400" dirty="0"/>
              <a:t>Components of OSRT Bylaws</a:t>
            </a:r>
          </a:p>
        </p:txBody>
      </p:sp>
      <p:sp>
        <p:nvSpPr>
          <p:cNvPr id="8" name="Content Placeholder 7"/>
          <p:cNvSpPr>
            <a:spLocks noGrp="1"/>
          </p:cNvSpPr>
          <p:nvPr>
            <p:ph idx="1"/>
          </p:nvPr>
        </p:nvSpPr>
        <p:spPr>
          <a:xfrm>
            <a:off x="1024467" y="1470025"/>
            <a:ext cx="10515600" cy="4168775"/>
          </a:xfrm>
        </p:spPr>
        <p:txBody>
          <a:bodyPr>
            <a:normAutofit fontScale="92500" lnSpcReduction="20000"/>
          </a:bodyPr>
          <a:lstStyle/>
          <a:p>
            <a:pPr>
              <a:lnSpc>
                <a:spcPct val="200000"/>
              </a:lnSpc>
            </a:pPr>
            <a:r>
              <a:rPr lang="en-US" sz="2800" dirty="0"/>
              <a:t>Annual Meeting requirements </a:t>
            </a:r>
          </a:p>
          <a:p>
            <a:pPr>
              <a:lnSpc>
                <a:spcPct val="200000"/>
              </a:lnSpc>
            </a:pPr>
            <a:r>
              <a:rPr lang="en-US" sz="2800" dirty="0"/>
              <a:t>Election requirements </a:t>
            </a:r>
          </a:p>
          <a:p>
            <a:pPr>
              <a:lnSpc>
                <a:spcPct val="200000"/>
              </a:lnSpc>
            </a:pPr>
            <a:r>
              <a:rPr lang="en-US" sz="2800" dirty="0"/>
              <a:t>Information about amending bylaws</a:t>
            </a:r>
          </a:p>
          <a:p>
            <a:pPr>
              <a:lnSpc>
                <a:spcPct val="200000"/>
              </a:lnSpc>
            </a:pPr>
            <a:r>
              <a:rPr lang="en-US" sz="2800" dirty="0"/>
              <a:t>Indemnification </a:t>
            </a:r>
          </a:p>
          <a:p>
            <a:pPr>
              <a:lnSpc>
                <a:spcPct val="200000"/>
              </a:lnSpc>
            </a:pPr>
            <a:r>
              <a:rPr lang="en-US" sz="2800" dirty="0"/>
              <a:t>Dissolution of the association</a:t>
            </a:r>
          </a:p>
        </p:txBody>
      </p:sp>
    </p:spTree>
    <p:custDataLst>
      <p:tags r:id="rId1"/>
    </p:custDataLst>
    <p:extLst>
      <p:ext uri="{BB962C8B-B14F-4D97-AF65-F5344CB8AC3E}">
        <p14:creationId xmlns:p14="http://schemas.microsoft.com/office/powerpoint/2010/main" val="343017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ＭＳ Ｐゴシック" pitchFamily="34" charset="-128"/>
              </a:rPr>
              <a:t> Bylaws Inclusionary Criteria</a:t>
            </a:r>
            <a:endParaRPr lang="en-US" dirty="0"/>
          </a:p>
        </p:txBody>
      </p:sp>
      <p:sp>
        <p:nvSpPr>
          <p:cNvPr id="4" name="Content Placeholder 3"/>
          <p:cNvSpPr>
            <a:spLocks noGrp="1"/>
          </p:cNvSpPr>
          <p:nvPr>
            <p:ph idx="1"/>
          </p:nvPr>
        </p:nvSpPr>
        <p:spPr/>
        <p:txBody>
          <a:bodyPr>
            <a:normAutofit/>
          </a:bodyPr>
          <a:lstStyle/>
          <a:p>
            <a:r>
              <a:rPr lang="en-US" sz="3600" dirty="0"/>
              <a:t>Committees</a:t>
            </a:r>
          </a:p>
          <a:p>
            <a:pPr lvl="1"/>
            <a:r>
              <a:rPr lang="en-US" sz="3200" dirty="0"/>
              <a:t>Standing—Yes</a:t>
            </a:r>
          </a:p>
          <a:p>
            <a:pPr lvl="1"/>
            <a:r>
              <a:rPr lang="en-US" sz="3200" dirty="0"/>
              <a:t>Ad hoc (Temporary)—No </a:t>
            </a:r>
          </a:p>
        </p:txBody>
      </p:sp>
      <p:pic>
        <p:nvPicPr>
          <p:cNvPr id="7" name="Picture 3" descr="Board room tabl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39743" y="2030816"/>
            <a:ext cx="3788228" cy="284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95704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ＭＳ Ｐゴシック" pitchFamily="34" charset="-128"/>
              </a:rPr>
              <a:t> Bylaws Inclusionary Criteria</a:t>
            </a:r>
            <a:endParaRPr lang="en-US" dirty="0"/>
          </a:p>
        </p:txBody>
      </p:sp>
      <p:sp>
        <p:nvSpPr>
          <p:cNvPr id="4" name="Content Placeholder 3"/>
          <p:cNvSpPr>
            <a:spLocks noGrp="1"/>
          </p:cNvSpPr>
          <p:nvPr>
            <p:ph idx="1"/>
          </p:nvPr>
        </p:nvSpPr>
        <p:spPr/>
        <p:txBody>
          <a:bodyPr>
            <a:normAutofit/>
          </a:bodyPr>
          <a:lstStyle/>
          <a:p>
            <a:pPr lvl="1"/>
            <a:r>
              <a:rPr lang="en-US" sz="3600" dirty="0"/>
              <a:t>Parliamentary authority</a:t>
            </a:r>
          </a:p>
          <a:p>
            <a:pPr lvl="1"/>
            <a:r>
              <a:rPr lang="en-US" sz="3600" dirty="0"/>
              <a:t>Amendment procedures</a:t>
            </a:r>
          </a:p>
        </p:txBody>
      </p:sp>
      <p:pic>
        <p:nvPicPr>
          <p:cNvPr id="7" name="Picture 3" descr="Board room tabl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39743" y="2030816"/>
            <a:ext cx="3788228" cy="284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7470164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SRT">
  <a:themeElements>
    <a:clrScheme name="Custom 1">
      <a:dk1>
        <a:srgbClr val="002060"/>
      </a:dk1>
      <a:lt1>
        <a:srgbClr val="FFFFFF"/>
      </a:lt1>
      <a:dk2>
        <a:srgbClr val="002060"/>
      </a:dk2>
      <a:lt2>
        <a:srgbClr val="FFFFFF"/>
      </a:lt2>
      <a:accent1>
        <a:srgbClr val="B4C6E7"/>
      </a:accent1>
      <a:accent2>
        <a:srgbClr val="D7B5C6"/>
      </a:accent2>
      <a:accent3>
        <a:srgbClr val="F7CBAC"/>
      </a:accent3>
      <a:accent4>
        <a:srgbClr val="FEE599"/>
      </a:accent4>
      <a:accent5>
        <a:srgbClr val="BDD7EE"/>
      </a:accent5>
      <a:accent6>
        <a:srgbClr val="C5E0B3"/>
      </a:accent6>
      <a:hlink>
        <a:srgbClr val="00B0F0"/>
      </a:hlink>
      <a:folHlink>
        <a:srgbClr val="D7B5C6"/>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SRT" id="{55D70D0C-0D27-4B2C-B9F1-069FCA8D6E46}" vid="{17A786C8-A7D3-401D-AC25-065571442D17}"/>
    </a:ext>
  </a:extLst>
</a:theme>
</file>

<file path=ppt/theme/theme4.xml><?xml version="1.0" encoding="utf-8"?>
<a:theme xmlns:a="http://schemas.openxmlformats.org/drawingml/2006/main" name="1_OSRT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SRT 3" id="{2E35F420-A926-407E-9B71-AE91DA22C910}" vid="{30D490FB-9C41-4CF5-9873-5A990207D34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9">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7FC66E1-C6E3-4754-8870-299B8A5324C0}">
  <we:reference id="wa104380907" version="1.0.0.0" store="en-US" storeType="OMEX"/>
  <we:alternateReferences>
    <we:reference id="wa104380907" version="1.0.0.0" store="WA104380907"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46</TotalTime>
  <Words>4116</Words>
  <Application>Microsoft Office PowerPoint</Application>
  <PresentationFormat>Widescreen</PresentationFormat>
  <Paragraphs>363</Paragraphs>
  <Slides>41</Slides>
  <Notes>41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41</vt:i4>
      </vt:variant>
    </vt:vector>
  </HeadingPairs>
  <TitlesOfParts>
    <vt:vector size="51" baseType="lpstr">
      <vt:lpstr>Arial</vt:lpstr>
      <vt:lpstr>Calibri</vt:lpstr>
      <vt:lpstr>Calibri Light</vt:lpstr>
      <vt:lpstr>Cambria</vt:lpstr>
      <vt:lpstr>Times</vt:lpstr>
      <vt:lpstr>Wingdings</vt:lpstr>
      <vt:lpstr>Custom Design</vt:lpstr>
      <vt:lpstr>1_Custom Design</vt:lpstr>
      <vt:lpstr>OSRT</vt:lpstr>
      <vt:lpstr>1_OSRT 3</vt:lpstr>
      <vt:lpstr>PowerPoint Presentation</vt:lpstr>
      <vt:lpstr>Definition of Bylaws</vt:lpstr>
      <vt:lpstr>Why Are Bylaws Necessary? </vt:lpstr>
      <vt:lpstr>Why Are Bylaws Necessary? </vt:lpstr>
      <vt:lpstr>Structure of Bylaws</vt:lpstr>
      <vt:lpstr>Components of OSRT Bylaws</vt:lpstr>
      <vt:lpstr>Components of OSRT Bylaws</vt:lpstr>
      <vt:lpstr> Bylaws Inclusionary Criteria</vt:lpstr>
      <vt:lpstr> Bylaws Inclusionary Criteria</vt:lpstr>
      <vt:lpstr>Exclusions from Bylaws</vt:lpstr>
      <vt:lpstr>Bylaws Availability</vt:lpstr>
      <vt:lpstr>Bylaws Review</vt:lpstr>
      <vt:lpstr>Bylaws Changes</vt:lpstr>
      <vt:lpstr>Quorum</vt:lpstr>
      <vt:lpstr>OSRT Policies and Procedures</vt:lpstr>
      <vt:lpstr>Policies and Procedures</vt:lpstr>
      <vt:lpstr>Policies and Procedures</vt:lpstr>
      <vt:lpstr>Policies and Procedures</vt:lpstr>
      <vt:lpstr>Policies and Procedures</vt:lpstr>
      <vt:lpstr>Policies and Procedures Manual</vt:lpstr>
      <vt:lpstr>Strategic Objectives</vt:lpstr>
      <vt:lpstr>Characteristics of a Well Written Policy</vt:lpstr>
      <vt:lpstr>Policies and Procedures</vt:lpstr>
      <vt:lpstr>Policies and Procedures</vt:lpstr>
      <vt:lpstr>Policies and Procedures</vt:lpstr>
      <vt:lpstr>Policies and Procedures</vt:lpstr>
      <vt:lpstr>Steps to Develop Policies and Procedures</vt:lpstr>
      <vt:lpstr>Steps to Develop Policies and Procedures</vt:lpstr>
      <vt:lpstr>Steps to Develop Policies and Procedures</vt:lpstr>
      <vt:lpstr>Steps to Develop Policies and Procedures</vt:lpstr>
      <vt:lpstr>Steps to Develop Policies and Procedures</vt:lpstr>
      <vt:lpstr>Steps to Develop Policies and Procedures</vt:lpstr>
      <vt:lpstr>OSRT Policies and Procedures</vt:lpstr>
      <vt:lpstr>OSRT Policies and Procedures</vt:lpstr>
      <vt:lpstr>OSRT Policies and Procedures</vt:lpstr>
      <vt:lpstr>OSRT Policies and Procedures</vt:lpstr>
      <vt:lpstr>OSRT Policies and Procedures</vt:lpstr>
      <vt:lpstr>OSRT Policies and Procedures</vt:lpstr>
      <vt:lpstr>OSRT Policies and Procedures</vt:lpstr>
      <vt:lpstr>OSRT Policies and Procedures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lauren.huffman79@gmail.com</dc:creator>
  <cp:lastModifiedBy>lauren.huffman79@gmail.com</cp:lastModifiedBy>
  <cp:revision>7</cp:revision>
  <dcterms:created xsi:type="dcterms:W3CDTF">2019-07-27T21:03:38Z</dcterms:created>
  <dcterms:modified xsi:type="dcterms:W3CDTF">2019-10-04T02:36:29Z</dcterms:modified>
</cp:coreProperties>
</file>